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</p:sldIdLst>
  <p:sldSz cx="6858000" cy="9906000" type="A4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D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2442" y="108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BAD49-12BB-4829-A186-CF11C41A6CFB}" type="datetimeFigureOut">
              <a:rPr kumimoji="1" lang="ja-JP" altLang="en-US" smtClean="0"/>
              <a:t>2023/9/28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1A846-B1A9-48C4-9E7F-82ABD44D74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677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BAD49-12BB-4829-A186-CF11C41A6CFB}" type="datetimeFigureOut">
              <a:rPr kumimoji="1" lang="ja-JP" altLang="en-US" smtClean="0"/>
              <a:t>2023/9/28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1A846-B1A9-48C4-9E7F-82ABD44D74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6027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BAD49-12BB-4829-A186-CF11C41A6CFB}" type="datetimeFigureOut">
              <a:rPr kumimoji="1" lang="ja-JP" altLang="en-US" smtClean="0"/>
              <a:t>2023/9/28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1A846-B1A9-48C4-9E7F-82ABD44D74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2167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BAD49-12BB-4829-A186-CF11C41A6CFB}" type="datetimeFigureOut">
              <a:rPr kumimoji="1" lang="ja-JP" altLang="en-US" smtClean="0"/>
              <a:t>2023/9/28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1A846-B1A9-48C4-9E7F-82ABD44D74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9863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BAD49-12BB-4829-A186-CF11C41A6CFB}" type="datetimeFigureOut">
              <a:rPr kumimoji="1" lang="ja-JP" altLang="en-US" smtClean="0"/>
              <a:t>2023/9/28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1A846-B1A9-48C4-9E7F-82ABD44D74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7036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BAD49-12BB-4829-A186-CF11C41A6CFB}" type="datetimeFigureOut">
              <a:rPr kumimoji="1" lang="ja-JP" altLang="en-US" smtClean="0"/>
              <a:t>2023/9/28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1A846-B1A9-48C4-9E7F-82ABD44D74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6526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BAD49-12BB-4829-A186-CF11C41A6CFB}" type="datetimeFigureOut">
              <a:rPr kumimoji="1" lang="ja-JP" altLang="en-US" smtClean="0"/>
              <a:t>2023/9/28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1A846-B1A9-48C4-9E7F-82ABD44D74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3576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BAD49-12BB-4829-A186-CF11C41A6CFB}" type="datetimeFigureOut">
              <a:rPr kumimoji="1" lang="ja-JP" altLang="en-US" smtClean="0"/>
              <a:t>2023/9/28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1A846-B1A9-48C4-9E7F-82ABD44D74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3762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BAD49-12BB-4829-A186-CF11C41A6CFB}" type="datetimeFigureOut">
              <a:rPr kumimoji="1" lang="ja-JP" altLang="en-US" smtClean="0"/>
              <a:t>2023/9/28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1A846-B1A9-48C4-9E7F-82ABD44D74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0768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BAD49-12BB-4829-A186-CF11C41A6CFB}" type="datetimeFigureOut">
              <a:rPr kumimoji="1" lang="ja-JP" altLang="en-US" smtClean="0"/>
              <a:t>2023/9/28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1A846-B1A9-48C4-9E7F-82ABD44D74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3511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BAD49-12BB-4829-A186-CF11C41A6CFB}" type="datetimeFigureOut">
              <a:rPr kumimoji="1" lang="ja-JP" altLang="en-US" smtClean="0"/>
              <a:t>2023/9/28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1A846-B1A9-48C4-9E7F-82ABD44D74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378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BAD49-12BB-4829-A186-CF11C41A6CFB}" type="datetimeFigureOut">
              <a:rPr kumimoji="1" lang="ja-JP" altLang="en-US" smtClean="0"/>
              <a:t>2023/9/28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1A846-B1A9-48C4-9E7F-82ABD44D74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603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8" t="6205" r="21013" b="6158"/>
          <a:stretch/>
        </p:blipFill>
        <p:spPr>
          <a:xfrm>
            <a:off x="89462" y="271535"/>
            <a:ext cx="6656590" cy="560554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8242" y="8434415"/>
            <a:ext cx="1068900" cy="1068900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 rotWithShape="1">
          <a:blip r:embed="rId4"/>
          <a:srcRect b="18249"/>
          <a:stretch/>
        </p:blipFill>
        <p:spPr>
          <a:xfrm>
            <a:off x="7256084" y="568162"/>
            <a:ext cx="6879514" cy="5798002"/>
          </a:xfrm>
          <a:prstGeom prst="rect">
            <a:avLst/>
          </a:prstGeom>
        </p:spPr>
      </p:pic>
      <p:sp>
        <p:nvSpPr>
          <p:cNvPr id="269" name="角丸四角形 268"/>
          <p:cNvSpPr/>
          <p:nvPr/>
        </p:nvSpPr>
        <p:spPr>
          <a:xfrm>
            <a:off x="87656" y="4649233"/>
            <a:ext cx="6679486" cy="1224908"/>
          </a:xfrm>
          <a:prstGeom prst="roundRect">
            <a:avLst>
              <a:gd name="adj" fmla="val 0"/>
            </a:avLst>
          </a:prstGeom>
          <a:solidFill>
            <a:srgbClr val="009D94">
              <a:alpha val="50000"/>
            </a:srgbClr>
          </a:soli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4" name="角丸四角形 223"/>
          <p:cNvSpPr/>
          <p:nvPr/>
        </p:nvSpPr>
        <p:spPr>
          <a:xfrm>
            <a:off x="195926" y="6026686"/>
            <a:ext cx="695325" cy="228600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7" name="正方形/長方形 226"/>
          <p:cNvSpPr/>
          <p:nvPr/>
        </p:nvSpPr>
        <p:spPr>
          <a:xfrm>
            <a:off x="-30779" y="9278128"/>
            <a:ext cx="6888780" cy="645056"/>
          </a:xfrm>
          <a:prstGeom prst="rect">
            <a:avLst/>
          </a:prstGeom>
          <a:solidFill>
            <a:srgbClr val="009D94"/>
          </a:solidFill>
          <a:ln>
            <a:solidFill>
              <a:srgbClr val="009D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0" name="テキスト ボックス 229"/>
          <p:cNvSpPr txBox="1"/>
          <p:nvPr/>
        </p:nvSpPr>
        <p:spPr>
          <a:xfrm>
            <a:off x="221697" y="6029669"/>
            <a:ext cx="37300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b="1" dirty="0"/>
              <a:t> </a:t>
            </a:r>
            <a:r>
              <a:rPr kumimoji="1" lang="ja-JP" altLang="en-US" sz="1050" b="1" dirty="0" smtClean="0"/>
              <a:t>受講料　</a:t>
            </a:r>
            <a:r>
              <a:rPr kumimoji="1" lang="ja-JP" altLang="en-US" sz="1050" dirty="0" smtClean="0"/>
              <a:t>（税込・テキスト代含）　　</a:t>
            </a:r>
            <a:endParaRPr kumimoji="1" lang="en-US" altLang="ja-JP" sz="1050" dirty="0" smtClean="0"/>
          </a:p>
          <a:p>
            <a:endParaRPr kumimoji="1" lang="en-US" altLang="ja-JP" sz="1050" dirty="0"/>
          </a:p>
          <a:p>
            <a:r>
              <a:rPr kumimoji="1" lang="ja-JP" altLang="en-US" sz="1050" dirty="0" smtClean="0"/>
              <a:t>会　員事業所　１２，１００円／</a:t>
            </a:r>
            <a:r>
              <a:rPr kumimoji="1" lang="en-US" altLang="ja-JP" sz="1050" dirty="0" smtClean="0"/>
              <a:t>1</a:t>
            </a:r>
            <a:r>
              <a:rPr kumimoji="1" lang="ja-JP" altLang="en-US" sz="1050" dirty="0" smtClean="0"/>
              <a:t>人</a:t>
            </a:r>
            <a:endParaRPr kumimoji="1" lang="en-US" altLang="ja-JP" sz="1050" dirty="0" smtClean="0"/>
          </a:p>
          <a:p>
            <a:r>
              <a:rPr kumimoji="1" lang="ja-JP" altLang="en-US" sz="1050" dirty="0" smtClean="0"/>
              <a:t>非会員事業所　１５，４００円／</a:t>
            </a:r>
            <a:r>
              <a:rPr kumimoji="1" lang="en-US" altLang="ja-JP" sz="1050" dirty="0" smtClean="0"/>
              <a:t>1</a:t>
            </a:r>
            <a:r>
              <a:rPr kumimoji="1" lang="ja-JP" altLang="en-US" sz="1050" dirty="0" smtClean="0"/>
              <a:t>人</a:t>
            </a:r>
            <a:endParaRPr kumimoji="1" lang="ja-JP" altLang="en-US" sz="1050" dirty="0"/>
          </a:p>
        </p:txBody>
      </p:sp>
      <p:grpSp>
        <p:nvGrpSpPr>
          <p:cNvPr id="234" name="グループ化 233"/>
          <p:cNvGrpSpPr/>
          <p:nvPr/>
        </p:nvGrpSpPr>
        <p:grpSpPr>
          <a:xfrm>
            <a:off x="266323" y="9373282"/>
            <a:ext cx="6349566" cy="419345"/>
            <a:chOff x="475735" y="9360325"/>
            <a:chExt cx="6349566" cy="419345"/>
          </a:xfrm>
        </p:grpSpPr>
        <p:sp>
          <p:nvSpPr>
            <p:cNvPr id="235" name="テキスト ボックス 234"/>
            <p:cNvSpPr txBox="1"/>
            <p:nvPr/>
          </p:nvSpPr>
          <p:spPr>
            <a:xfrm>
              <a:off x="5703863" y="9360325"/>
              <a:ext cx="1121438" cy="41549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050" dirty="0">
                  <a:solidFill>
                    <a:schemeClr val="bg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【</a:t>
              </a:r>
              <a:r>
                <a:rPr kumimoji="1" lang="ja-JP" altLang="en-US" sz="1050" dirty="0">
                  <a:solidFill>
                    <a:schemeClr val="bg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受付時間</a:t>
              </a:r>
              <a:r>
                <a:rPr kumimoji="1" lang="en-US" altLang="ja-JP" sz="1050" dirty="0">
                  <a:solidFill>
                    <a:schemeClr val="bg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】</a:t>
              </a:r>
              <a:r>
                <a:rPr kumimoji="1" lang="ja-JP" altLang="en-US" sz="1050" dirty="0">
                  <a:solidFill>
                    <a:schemeClr val="bg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　</a:t>
              </a:r>
              <a:endParaRPr kumimoji="1" lang="en-US" altLang="ja-JP" sz="1050" dirty="0" smtClean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  <a:p>
              <a:pPr algn="ctr"/>
              <a:r>
                <a:rPr kumimoji="1" lang="en-US" altLang="ja-JP" sz="1050" dirty="0" smtClean="0">
                  <a:solidFill>
                    <a:schemeClr val="bg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9</a:t>
              </a:r>
              <a:r>
                <a:rPr kumimoji="1" lang="ja-JP" altLang="en-US" sz="1050" dirty="0">
                  <a:solidFill>
                    <a:schemeClr val="bg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：</a:t>
              </a:r>
              <a:r>
                <a:rPr kumimoji="1" lang="en-US" altLang="ja-JP" sz="1050" dirty="0">
                  <a:solidFill>
                    <a:schemeClr val="bg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00</a:t>
              </a:r>
              <a:r>
                <a:rPr kumimoji="1" lang="ja-JP" altLang="en-US" sz="1050" dirty="0">
                  <a:solidFill>
                    <a:schemeClr val="bg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～</a:t>
              </a:r>
              <a:r>
                <a:rPr kumimoji="1" lang="en-US" altLang="ja-JP" sz="1050" dirty="0">
                  <a:solidFill>
                    <a:schemeClr val="bg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17</a:t>
              </a:r>
              <a:r>
                <a:rPr kumimoji="1" lang="ja-JP" altLang="en-US" sz="1050" dirty="0">
                  <a:solidFill>
                    <a:schemeClr val="bg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：</a:t>
              </a:r>
              <a:r>
                <a:rPr kumimoji="1" lang="en-US" altLang="ja-JP" sz="1050" dirty="0" smtClean="0">
                  <a:solidFill>
                    <a:schemeClr val="bg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00</a:t>
              </a:r>
              <a:endParaRPr kumimoji="1" lang="en-US" altLang="ja-JP" sz="1000" dirty="0" smtClean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  <p:sp>
          <p:nvSpPr>
            <p:cNvPr id="236" name="角丸四角形 235"/>
            <p:cNvSpPr/>
            <p:nvPr/>
          </p:nvSpPr>
          <p:spPr>
            <a:xfrm>
              <a:off x="475735" y="9392938"/>
              <a:ext cx="1024240" cy="32792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200" b="1" dirty="0" smtClean="0">
                  <a:solidFill>
                    <a:srgbClr val="009D94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お問合せ</a:t>
              </a:r>
              <a:r>
                <a:rPr kumimoji="1" lang="ja-JP" altLang="en-US" sz="1200" b="1" dirty="0">
                  <a:solidFill>
                    <a:srgbClr val="009D94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先</a:t>
              </a:r>
            </a:p>
          </p:txBody>
        </p:sp>
        <p:sp>
          <p:nvSpPr>
            <p:cNvPr id="237" name="テキスト ボックス 236"/>
            <p:cNvSpPr txBox="1"/>
            <p:nvPr/>
          </p:nvSpPr>
          <p:spPr>
            <a:xfrm>
              <a:off x="1531827" y="9375713"/>
              <a:ext cx="26590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en-US" altLang="ja-JP" sz="2000" b="1" spc="-150" dirty="0" smtClean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 0193-63-6688</a:t>
              </a:r>
              <a:endParaRPr kumimoji="1" lang="ja-JP" altLang="en-US" sz="2000" b="1" spc="-15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  <p:sp>
          <p:nvSpPr>
            <p:cNvPr id="238" name="テキスト ボックス 237"/>
            <p:cNvSpPr txBox="1"/>
            <p:nvPr/>
          </p:nvSpPr>
          <p:spPr>
            <a:xfrm>
              <a:off x="4201647" y="9371866"/>
              <a:ext cx="1476189" cy="4078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50" spc="200" dirty="0" smtClean="0">
                  <a:solidFill>
                    <a:schemeClr val="bg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宮古</a:t>
              </a:r>
              <a:r>
                <a:rPr kumimoji="1" lang="ja-JP" altLang="en-US" sz="1050" spc="200" dirty="0">
                  <a:solidFill>
                    <a:schemeClr val="bg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職業訓練</a:t>
              </a:r>
              <a:r>
                <a:rPr kumimoji="1" lang="ja-JP" altLang="en-US" sz="1050" spc="200" dirty="0" smtClean="0">
                  <a:solidFill>
                    <a:schemeClr val="bg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協会</a:t>
              </a:r>
              <a:endParaRPr kumimoji="1" lang="en-US" altLang="ja-JP" sz="1050" spc="200" dirty="0" smtClean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  <a:p>
              <a:r>
                <a:rPr kumimoji="1" lang="ja-JP" altLang="en-US" sz="1000" dirty="0" smtClean="0">
                  <a:solidFill>
                    <a:schemeClr val="bg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（宮古市</a:t>
              </a:r>
              <a:r>
                <a:rPr kumimoji="1" lang="ja-JP" altLang="en-US" sz="1000" dirty="0">
                  <a:solidFill>
                    <a:schemeClr val="bg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長町２</a:t>
              </a:r>
              <a:r>
                <a:rPr kumimoji="1" lang="en-US" altLang="ja-JP" sz="1000" dirty="0">
                  <a:solidFill>
                    <a:schemeClr val="bg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-</a:t>
              </a:r>
              <a:r>
                <a:rPr kumimoji="1" lang="ja-JP" altLang="en-US" sz="1000" dirty="0">
                  <a:solidFill>
                    <a:schemeClr val="bg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６</a:t>
              </a:r>
              <a:r>
                <a:rPr kumimoji="1" lang="en-US" altLang="ja-JP" sz="1000" dirty="0">
                  <a:solidFill>
                    <a:schemeClr val="bg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-</a:t>
              </a:r>
              <a:r>
                <a:rPr kumimoji="1" lang="ja-JP" altLang="en-US" sz="1000" dirty="0" smtClean="0">
                  <a:solidFill>
                    <a:schemeClr val="bg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１）</a:t>
              </a:r>
              <a:endParaRPr kumimoji="1" lang="en-US" altLang="ja-JP" sz="1000" dirty="0" smtClean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</p:grpSp>
      <p:sp>
        <p:nvSpPr>
          <p:cNvPr id="134" name="角丸四角形 133"/>
          <p:cNvSpPr/>
          <p:nvPr/>
        </p:nvSpPr>
        <p:spPr>
          <a:xfrm>
            <a:off x="179884" y="2978892"/>
            <a:ext cx="2827350" cy="1663803"/>
          </a:xfrm>
          <a:prstGeom prst="roundRect">
            <a:avLst>
              <a:gd name="adj" fmla="val 27720"/>
            </a:avLst>
          </a:prstGeom>
          <a:solidFill>
            <a:schemeClr val="bg1">
              <a:alpha val="50000"/>
            </a:schemeClr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" name="フリーフォーム 134"/>
          <p:cNvSpPr/>
          <p:nvPr/>
        </p:nvSpPr>
        <p:spPr>
          <a:xfrm>
            <a:off x="-56131" y="244064"/>
            <a:ext cx="6940297" cy="3265777"/>
          </a:xfrm>
          <a:custGeom>
            <a:avLst/>
            <a:gdLst>
              <a:gd name="connsiteX0" fmla="*/ 0 w 6920088"/>
              <a:gd name="connsiteY0" fmla="*/ 0 h 1847299"/>
              <a:gd name="connsiteX1" fmla="*/ 6920088 w 6920088"/>
              <a:gd name="connsiteY1" fmla="*/ 0 h 1847299"/>
              <a:gd name="connsiteX2" fmla="*/ 6920088 w 6920088"/>
              <a:gd name="connsiteY2" fmla="*/ 188317 h 1847299"/>
              <a:gd name="connsiteX3" fmla="*/ 6920088 w 6920088"/>
              <a:gd name="connsiteY3" fmla="*/ 400736 h 1847299"/>
              <a:gd name="connsiteX4" fmla="*/ 6918777 w 6920088"/>
              <a:gd name="connsiteY4" fmla="*/ 400736 h 1847299"/>
              <a:gd name="connsiteX5" fmla="*/ 6912843 w 6920088"/>
              <a:gd name="connsiteY5" fmla="*/ 1361796 h 1847299"/>
              <a:gd name="connsiteX6" fmla="*/ 6395486 w 6920088"/>
              <a:gd name="connsiteY6" fmla="*/ 1538937 h 1847299"/>
              <a:gd name="connsiteX7" fmla="*/ 5495044 w 6920088"/>
              <a:gd name="connsiteY7" fmla="*/ 1846536 h 1847299"/>
              <a:gd name="connsiteX8" fmla="*/ 4622350 w 6920088"/>
              <a:gd name="connsiteY8" fmla="*/ 1419092 h 1847299"/>
              <a:gd name="connsiteX9" fmla="*/ 3496933 w 6920088"/>
              <a:gd name="connsiteY9" fmla="*/ 1646365 h 1847299"/>
              <a:gd name="connsiteX10" fmla="*/ 2229891 w 6920088"/>
              <a:gd name="connsiteY10" fmla="*/ 1120701 h 1847299"/>
              <a:gd name="connsiteX11" fmla="*/ 1148360 w 6920088"/>
              <a:gd name="connsiteY11" fmla="*/ 1739659 h 1847299"/>
              <a:gd name="connsiteX12" fmla="*/ 35378 w 6920088"/>
              <a:gd name="connsiteY12" fmla="*/ 1589687 h 1847299"/>
              <a:gd name="connsiteX13" fmla="*/ 19940 w 6920088"/>
              <a:gd name="connsiteY13" fmla="*/ 826852 h 1847299"/>
              <a:gd name="connsiteX14" fmla="*/ 19940 w 6920088"/>
              <a:gd name="connsiteY14" fmla="*/ 400736 h 1847299"/>
              <a:gd name="connsiteX15" fmla="*/ 0 w 6920088"/>
              <a:gd name="connsiteY15" fmla="*/ 400736 h 1847299"/>
              <a:gd name="connsiteX0" fmla="*/ 0 w 6920088"/>
              <a:gd name="connsiteY0" fmla="*/ 0 h 2170803"/>
              <a:gd name="connsiteX1" fmla="*/ 6920088 w 6920088"/>
              <a:gd name="connsiteY1" fmla="*/ 0 h 2170803"/>
              <a:gd name="connsiteX2" fmla="*/ 6920088 w 6920088"/>
              <a:gd name="connsiteY2" fmla="*/ 188317 h 2170803"/>
              <a:gd name="connsiteX3" fmla="*/ 6920088 w 6920088"/>
              <a:gd name="connsiteY3" fmla="*/ 400736 h 2170803"/>
              <a:gd name="connsiteX4" fmla="*/ 6918777 w 6920088"/>
              <a:gd name="connsiteY4" fmla="*/ 400736 h 2170803"/>
              <a:gd name="connsiteX5" fmla="*/ 6912843 w 6920088"/>
              <a:gd name="connsiteY5" fmla="*/ 1361796 h 2170803"/>
              <a:gd name="connsiteX6" fmla="*/ 6395486 w 6920088"/>
              <a:gd name="connsiteY6" fmla="*/ 1538937 h 2170803"/>
              <a:gd name="connsiteX7" fmla="*/ 5409319 w 6920088"/>
              <a:gd name="connsiteY7" fmla="*/ 2170386 h 2170803"/>
              <a:gd name="connsiteX8" fmla="*/ 4622350 w 6920088"/>
              <a:gd name="connsiteY8" fmla="*/ 1419092 h 2170803"/>
              <a:gd name="connsiteX9" fmla="*/ 3496933 w 6920088"/>
              <a:gd name="connsiteY9" fmla="*/ 1646365 h 2170803"/>
              <a:gd name="connsiteX10" fmla="*/ 2229891 w 6920088"/>
              <a:gd name="connsiteY10" fmla="*/ 1120701 h 2170803"/>
              <a:gd name="connsiteX11" fmla="*/ 1148360 w 6920088"/>
              <a:gd name="connsiteY11" fmla="*/ 1739659 h 2170803"/>
              <a:gd name="connsiteX12" fmla="*/ 35378 w 6920088"/>
              <a:gd name="connsiteY12" fmla="*/ 1589687 h 2170803"/>
              <a:gd name="connsiteX13" fmla="*/ 19940 w 6920088"/>
              <a:gd name="connsiteY13" fmla="*/ 826852 h 2170803"/>
              <a:gd name="connsiteX14" fmla="*/ 19940 w 6920088"/>
              <a:gd name="connsiteY14" fmla="*/ 400736 h 2170803"/>
              <a:gd name="connsiteX15" fmla="*/ 0 w 6920088"/>
              <a:gd name="connsiteY15" fmla="*/ 400736 h 2170803"/>
              <a:gd name="connsiteX16" fmla="*/ 0 w 6920088"/>
              <a:gd name="connsiteY16" fmla="*/ 0 h 2170803"/>
              <a:gd name="connsiteX0" fmla="*/ 0 w 6920088"/>
              <a:gd name="connsiteY0" fmla="*/ 0 h 2197427"/>
              <a:gd name="connsiteX1" fmla="*/ 6920088 w 6920088"/>
              <a:gd name="connsiteY1" fmla="*/ 0 h 2197427"/>
              <a:gd name="connsiteX2" fmla="*/ 6920088 w 6920088"/>
              <a:gd name="connsiteY2" fmla="*/ 188317 h 2197427"/>
              <a:gd name="connsiteX3" fmla="*/ 6920088 w 6920088"/>
              <a:gd name="connsiteY3" fmla="*/ 400736 h 2197427"/>
              <a:gd name="connsiteX4" fmla="*/ 6918777 w 6920088"/>
              <a:gd name="connsiteY4" fmla="*/ 400736 h 2197427"/>
              <a:gd name="connsiteX5" fmla="*/ 6912843 w 6920088"/>
              <a:gd name="connsiteY5" fmla="*/ 1361796 h 2197427"/>
              <a:gd name="connsiteX6" fmla="*/ 6290711 w 6920088"/>
              <a:gd name="connsiteY6" fmla="*/ 2072337 h 2197427"/>
              <a:gd name="connsiteX7" fmla="*/ 5409319 w 6920088"/>
              <a:gd name="connsiteY7" fmla="*/ 2170386 h 2197427"/>
              <a:gd name="connsiteX8" fmla="*/ 4622350 w 6920088"/>
              <a:gd name="connsiteY8" fmla="*/ 1419092 h 2197427"/>
              <a:gd name="connsiteX9" fmla="*/ 3496933 w 6920088"/>
              <a:gd name="connsiteY9" fmla="*/ 1646365 h 2197427"/>
              <a:gd name="connsiteX10" fmla="*/ 2229891 w 6920088"/>
              <a:gd name="connsiteY10" fmla="*/ 1120701 h 2197427"/>
              <a:gd name="connsiteX11" fmla="*/ 1148360 w 6920088"/>
              <a:gd name="connsiteY11" fmla="*/ 1739659 h 2197427"/>
              <a:gd name="connsiteX12" fmla="*/ 35378 w 6920088"/>
              <a:gd name="connsiteY12" fmla="*/ 1589687 h 2197427"/>
              <a:gd name="connsiteX13" fmla="*/ 19940 w 6920088"/>
              <a:gd name="connsiteY13" fmla="*/ 826852 h 2197427"/>
              <a:gd name="connsiteX14" fmla="*/ 19940 w 6920088"/>
              <a:gd name="connsiteY14" fmla="*/ 400736 h 2197427"/>
              <a:gd name="connsiteX15" fmla="*/ 0 w 6920088"/>
              <a:gd name="connsiteY15" fmla="*/ 400736 h 2197427"/>
              <a:gd name="connsiteX16" fmla="*/ 0 w 6920088"/>
              <a:gd name="connsiteY16" fmla="*/ 0 h 2197427"/>
              <a:gd name="connsiteX0" fmla="*/ 0 w 6920088"/>
              <a:gd name="connsiteY0" fmla="*/ 0 h 2329684"/>
              <a:gd name="connsiteX1" fmla="*/ 6920088 w 6920088"/>
              <a:gd name="connsiteY1" fmla="*/ 0 h 2329684"/>
              <a:gd name="connsiteX2" fmla="*/ 6920088 w 6920088"/>
              <a:gd name="connsiteY2" fmla="*/ 188317 h 2329684"/>
              <a:gd name="connsiteX3" fmla="*/ 6920088 w 6920088"/>
              <a:gd name="connsiteY3" fmla="*/ 400736 h 2329684"/>
              <a:gd name="connsiteX4" fmla="*/ 6918777 w 6920088"/>
              <a:gd name="connsiteY4" fmla="*/ 400736 h 2329684"/>
              <a:gd name="connsiteX5" fmla="*/ 6903318 w 6920088"/>
              <a:gd name="connsiteY5" fmla="*/ 2209521 h 2329684"/>
              <a:gd name="connsiteX6" fmla="*/ 6290711 w 6920088"/>
              <a:gd name="connsiteY6" fmla="*/ 2072337 h 2329684"/>
              <a:gd name="connsiteX7" fmla="*/ 5409319 w 6920088"/>
              <a:gd name="connsiteY7" fmla="*/ 2170386 h 2329684"/>
              <a:gd name="connsiteX8" fmla="*/ 4622350 w 6920088"/>
              <a:gd name="connsiteY8" fmla="*/ 1419092 h 2329684"/>
              <a:gd name="connsiteX9" fmla="*/ 3496933 w 6920088"/>
              <a:gd name="connsiteY9" fmla="*/ 1646365 h 2329684"/>
              <a:gd name="connsiteX10" fmla="*/ 2229891 w 6920088"/>
              <a:gd name="connsiteY10" fmla="*/ 1120701 h 2329684"/>
              <a:gd name="connsiteX11" fmla="*/ 1148360 w 6920088"/>
              <a:gd name="connsiteY11" fmla="*/ 1739659 h 2329684"/>
              <a:gd name="connsiteX12" fmla="*/ 35378 w 6920088"/>
              <a:gd name="connsiteY12" fmla="*/ 1589687 h 2329684"/>
              <a:gd name="connsiteX13" fmla="*/ 19940 w 6920088"/>
              <a:gd name="connsiteY13" fmla="*/ 826852 h 2329684"/>
              <a:gd name="connsiteX14" fmla="*/ 19940 w 6920088"/>
              <a:gd name="connsiteY14" fmla="*/ 400736 h 2329684"/>
              <a:gd name="connsiteX15" fmla="*/ 0 w 6920088"/>
              <a:gd name="connsiteY15" fmla="*/ 400736 h 2329684"/>
              <a:gd name="connsiteX16" fmla="*/ 0 w 6920088"/>
              <a:gd name="connsiteY16" fmla="*/ 0 h 2329684"/>
              <a:gd name="connsiteX0" fmla="*/ 0 w 6922368"/>
              <a:gd name="connsiteY0" fmla="*/ 0 h 2352039"/>
              <a:gd name="connsiteX1" fmla="*/ 6920088 w 6922368"/>
              <a:gd name="connsiteY1" fmla="*/ 0 h 2352039"/>
              <a:gd name="connsiteX2" fmla="*/ 6920088 w 6922368"/>
              <a:gd name="connsiteY2" fmla="*/ 188317 h 2352039"/>
              <a:gd name="connsiteX3" fmla="*/ 6920088 w 6922368"/>
              <a:gd name="connsiteY3" fmla="*/ 400736 h 2352039"/>
              <a:gd name="connsiteX4" fmla="*/ 6918777 w 6922368"/>
              <a:gd name="connsiteY4" fmla="*/ 400736 h 2352039"/>
              <a:gd name="connsiteX5" fmla="*/ 6922368 w 6922368"/>
              <a:gd name="connsiteY5" fmla="*/ 2238096 h 2352039"/>
              <a:gd name="connsiteX6" fmla="*/ 6290711 w 6922368"/>
              <a:gd name="connsiteY6" fmla="*/ 2072337 h 2352039"/>
              <a:gd name="connsiteX7" fmla="*/ 5409319 w 6922368"/>
              <a:gd name="connsiteY7" fmla="*/ 2170386 h 2352039"/>
              <a:gd name="connsiteX8" fmla="*/ 4622350 w 6922368"/>
              <a:gd name="connsiteY8" fmla="*/ 1419092 h 2352039"/>
              <a:gd name="connsiteX9" fmla="*/ 3496933 w 6922368"/>
              <a:gd name="connsiteY9" fmla="*/ 1646365 h 2352039"/>
              <a:gd name="connsiteX10" fmla="*/ 2229891 w 6922368"/>
              <a:gd name="connsiteY10" fmla="*/ 1120701 h 2352039"/>
              <a:gd name="connsiteX11" fmla="*/ 1148360 w 6922368"/>
              <a:gd name="connsiteY11" fmla="*/ 1739659 h 2352039"/>
              <a:gd name="connsiteX12" fmla="*/ 35378 w 6922368"/>
              <a:gd name="connsiteY12" fmla="*/ 1589687 h 2352039"/>
              <a:gd name="connsiteX13" fmla="*/ 19940 w 6922368"/>
              <a:gd name="connsiteY13" fmla="*/ 826852 h 2352039"/>
              <a:gd name="connsiteX14" fmla="*/ 19940 w 6922368"/>
              <a:gd name="connsiteY14" fmla="*/ 400736 h 2352039"/>
              <a:gd name="connsiteX15" fmla="*/ 0 w 6922368"/>
              <a:gd name="connsiteY15" fmla="*/ 400736 h 2352039"/>
              <a:gd name="connsiteX16" fmla="*/ 0 w 6922368"/>
              <a:gd name="connsiteY16" fmla="*/ 0 h 2352039"/>
              <a:gd name="connsiteX0" fmla="*/ 0 w 6922368"/>
              <a:gd name="connsiteY0" fmla="*/ 0 h 2352039"/>
              <a:gd name="connsiteX1" fmla="*/ 6920088 w 6922368"/>
              <a:gd name="connsiteY1" fmla="*/ 0 h 2352039"/>
              <a:gd name="connsiteX2" fmla="*/ 6920088 w 6922368"/>
              <a:gd name="connsiteY2" fmla="*/ 188317 h 2352039"/>
              <a:gd name="connsiteX3" fmla="*/ 6920088 w 6922368"/>
              <a:gd name="connsiteY3" fmla="*/ 400736 h 2352039"/>
              <a:gd name="connsiteX4" fmla="*/ 6922368 w 6922368"/>
              <a:gd name="connsiteY4" fmla="*/ 2238096 h 2352039"/>
              <a:gd name="connsiteX5" fmla="*/ 6290711 w 6922368"/>
              <a:gd name="connsiteY5" fmla="*/ 2072337 h 2352039"/>
              <a:gd name="connsiteX6" fmla="*/ 5409319 w 6922368"/>
              <a:gd name="connsiteY6" fmla="*/ 2170386 h 2352039"/>
              <a:gd name="connsiteX7" fmla="*/ 4622350 w 6922368"/>
              <a:gd name="connsiteY7" fmla="*/ 1419092 h 2352039"/>
              <a:gd name="connsiteX8" fmla="*/ 3496933 w 6922368"/>
              <a:gd name="connsiteY8" fmla="*/ 1646365 h 2352039"/>
              <a:gd name="connsiteX9" fmla="*/ 2229891 w 6922368"/>
              <a:gd name="connsiteY9" fmla="*/ 1120701 h 2352039"/>
              <a:gd name="connsiteX10" fmla="*/ 1148360 w 6922368"/>
              <a:gd name="connsiteY10" fmla="*/ 1739659 h 2352039"/>
              <a:gd name="connsiteX11" fmla="*/ 35378 w 6922368"/>
              <a:gd name="connsiteY11" fmla="*/ 1589687 h 2352039"/>
              <a:gd name="connsiteX12" fmla="*/ 19940 w 6922368"/>
              <a:gd name="connsiteY12" fmla="*/ 826852 h 2352039"/>
              <a:gd name="connsiteX13" fmla="*/ 19940 w 6922368"/>
              <a:gd name="connsiteY13" fmla="*/ 400736 h 2352039"/>
              <a:gd name="connsiteX14" fmla="*/ 0 w 6922368"/>
              <a:gd name="connsiteY14" fmla="*/ 400736 h 2352039"/>
              <a:gd name="connsiteX15" fmla="*/ 0 w 6922368"/>
              <a:gd name="connsiteY15" fmla="*/ 0 h 2352039"/>
              <a:gd name="connsiteX0" fmla="*/ 0 w 6922368"/>
              <a:gd name="connsiteY0" fmla="*/ 0 h 2352039"/>
              <a:gd name="connsiteX1" fmla="*/ 6920088 w 6922368"/>
              <a:gd name="connsiteY1" fmla="*/ 0 h 2352039"/>
              <a:gd name="connsiteX2" fmla="*/ 6920088 w 6922368"/>
              <a:gd name="connsiteY2" fmla="*/ 400736 h 2352039"/>
              <a:gd name="connsiteX3" fmla="*/ 6922368 w 6922368"/>
              <a:gd name="connsiteY3" fmla="*/ 2238096 h 2352039"/>
              <a:gd name="connsiteX4" fmla="*/ 6290711 w 6922368"/>
              <a:gd name="connsiteY4" fmla="*/ 2072337 h 2352039"/>
              <a:gd name="connsiteX5" fmla="*/ 5409319 w 6922368"/>
              <a:gd name="connsiteY5" fmla="*/ 2170386 h 2352039"/>
              <a:gd name="connsiteX6" fmla="*/ 4622350 w 6922368"/>
              <a:gd name="connsiteY6" fmla="*/ 1419092 h 2352039"/>
              <a:gd name="connsiteX7" fmla="*/ 3496933 w 6922368"/>
              <a:gd name="connsiteY7" fmla="*/ 1646365 h 2352039"/>
              <a:gd name="connsiteX8" fmla="*/ 2229891 w 6922368"/>
              <a:gd name="connsiteY8" fmla="*/ 1120701 h 2352039"/>
              <a:gd name="connsiteX9" fmla="*/ 1148360 w 6922368"/>
              <a:gd name="connsiteY9" fmla="*/ 1739659 h 2352039"/>
              <a:gd name="connsiteX10" fmla="*/ 35378 w 6922368"/>
              <a:gd name="connsiteY10" fmla="*/ 1589687 h 2352039"/>
              <a:gd name="connsiteX11" fmla="*/ 19940 w 6922368"/>
              <a:gd name="connsiteY11" fmla="*/ 826852 h 2352039"/>
              <a:gd name="connsiteX12" fmla="*/ 19940 w 6922368"/>
              <a:gd name="connsiteY12" fmla="*/ 400736 h 2352039"/>
              <a:gd name="connsiteX13" fmla="*/ 0 w 6922368"/>
              <a:gd name="connsiteY13" fmla="*/ 400736 h 2352039"/>
              <a:gd name="connsiteX14" fmla="*/ 0 w 6922368"/>
              <a:gd name="connsiteY14" fmla="*/ 0 h 2352039"/>
              <a:gd name="connsiteX0" fmla="*/ 0 w 6922368"/>
              <a:gd name="connsiteY0" fmla="*/ 0 h 2352039"/>
              <a:gd name="connsiteX1" fmla="*/ 6920088 w 6922368"/>
              <a:gd name="connsiteY1" fmla="*/ 0 h 2352039"/>
              <a:gd name="connsiteX2" fmla="*/ 6922368 w 6922368"/>
              <a:gd name="connsiteY2" fmla="*/ 2238096 h 2352039"/>
              <a:gd name="connsiteX3" fmla="*/ 6290711 w 6922368"/>
              <a:gd name="connsiteY3" fmla="*/ 2072337 h 2352039"/>
              <a:gd name="connsiteX4" fmla="*/ 5409319 w 6922368"/>
              <a:gd name="connsiteY4" fmla="*/ 2170386 h 2352039"/>
              <a:gd name="connsiteX5" fmla="*/ 4622350 w 6922368"/>
              <a:gd name="connsiteY5" fmla="*/ 1419092 h 2352039"/>
              <a:gd name="connsiteX6" fmla="*/ 3496933 w 6922368"/>
              <a:gd name="connsiteY6" fmla="*/ 1646365 h 2352039"/>
              <a:gd name="connsiteX7" fmla="*/ 2229891 w 6922368"/>
              <a:gd name="connsiteY7" fmla="*/ 1120701 h 2352039"/>
              <a:gd name="connsiteX8" fmla="*/ 1148360 w 6922368"/>
              <a:gd name="connsiteY8" fmla="*/ 1739659 h 2352039"/>
              <a:gd name="connsiteX9" fmla="*/ 35378 w 6922368"/>
              <a:gd name="connsiteY9" fmla="*/ 1589687 h 2352039"/>
              <a:gd name="connsiteX10" fmla="*/ 19940 w 6922368"/>
              <a:gd name="connsiteY10" fmla="*/ 826852 h 2352039"/>
              <a:gd name="connsiteX11" fmla="*/ 19940 w 6922368"/>
              <a:gd name="connsiteY11" fmla="*/ 400736 h 2352039"/>
              <a:gd name="connsiteX12" fmla="*/ 0 w 6922368"/>
              <a:gd name="connsiteY12" fmla="*/ 400736 h 2352039"/>
              <a:gd name="connsiteX13" fmla="*/ 0 w 6922368"/>
              <a:gd name="connsiteY13" fmla="*/ 0 h 2352039"/>
              <a:gd name="connsiteX0" fmla="*/ 51000 w 6973368"/>
              <a:gd name="connsiteY0" fmla="*/ 0 h 2352039"/>
              <a:gd name="connsiteX1" fmla="*/ 6971088 w 6973368"/>
              <a:gd name="connsiteY1" fmla="*/ 0 h 2352039"/>
              <a:gd name="connsiteX2" fmla="*/ 6973368 w 6973368"/>
              <a:gd name="connsiteY2" fmla="*/ 2238096 h 2352039"/>
              <a:gd name="connsiteX3" fmla="*/ 6341711 w 6973368"/>
              <a:gd name="connsiteY3" fmla="*/ 2072337 h 2352039"/>
              <a:gd name="connsiteX4" fmla="*/ 5460319 w 6973368"/>
              <a:gd name="connsiteY4" fmla="*/ 2170386 h 2352039"/>
              <a:gd name="connsiteX5" fmla="*/ 4673350 w 6973368"/>
              <a:gd name="connsiteY5" fmla="*/ 1419092 h 2352039"/>
              <a:gd name="connsiteX6" fmla="*/ 3547933 w 6973368"/>
              <a:gd name="connsiteY6" fmla="*/ 1646365 h 2352039"/>
              <a:gd name="connsiteX7" fmla="*/ 2280891 w 6973368"/>
              <a:gd name="connsiteY7" fmla="*/ 1120701 h 2352039"/>
              <a:gd name="connsiteX8" fmla="*/ 1199360 w 6973368"/>
              <a:gd name="connsiteY8" fmla="*/ 1739659 h 2352039"/>
              <a:gd name="connsiteX9" fmla="*/ 86378 w 6973368"/>
              <a:gd name="connsiteY9" fmla="*/ 1589687 h 2352039"/>
              <a:gd name="connsiteX10" fmla="*/ 70940 w 6973368"/>
              <a:gd name="connsiteY10" fmla="*/ 400736 h 2352039"/>
              <a:gd name="connsiteX11" fmla="*/ 51000 w 6973368"/>
              <a:gd name="connsiteY11" fmla="*/ 400736 h 2352039"/>
              <a:gd name="connsiteX12" fmla="*/ 51000 w 6973368"/>
              <a:gd name="connsiteY12" fmla="*/ 0 h 2352039"/>
              <a:gd name="connsiteX0" fmla="*/ 51000 w 6973368"/>
              <a:gd name="connsiteY0" fmla="*/ 0 h 2352039"/>
              <a:gd name="connsiteX1" fmla="*/ 6971088 w 6973368"/>
              <a:gd name="connsiteY1" fmla="*/ 0 h 2352039"/>
              <a:gd name="connsiteX2" fmla="*/ 6973368 w 6973368"/>
              <a:gd name="connsiteY2" fmla="*/ 2238096 h 2352039"/>
              <a:gd name="connsiteX3" fmla="*/ 6341711 w 6973368"/>
              <a:gd name="connsiteY3" fmla="*/ 2072337 h 2352039"/>
              <a:gd name="connsiteX4" fmla="*/ 5460319 w 6973368"/>
              <a:gd name="connsiteY4" fmla="*/ 2170386 h 2352039"/>
              <a:gd name="connsiteX5" fmla="*/ 4673350 w 6973368"/>
              <a:gd name="connsiteY5" fmla="*/ 1419092 h 2352039"/>
              <a:gd name="connsiteX6" fmla="*/ 3547933 w 6973368"/>
              <a:gd name="connsiteY6" fmla="*/ 1646365 h 2352039"/>
              <a:gd name="connsiteX7" fmla="*/ 2280891 w 6973368"/>
              <a:gd name="connsiteY7" fmla="*/ 1120701 h 2352039"/>
              <a:gd name="connsiteX8" fmla="*/ 1199360 w 6973368"/>
              <a:gd name="connsiteY8" fmla="*/ 1739659 h 2352039"/>
              <a:gd name="connsiteX9" fmla="*/ 86378 w 6973368"/>
              <a:gd name="connsiteY9" fmla="*/ 1589687 h 2352039"/>
              <a:gd name="connsiteX10" fmla="*/ 70940 w 6973368"/>
              <a:gd name="connsiteY10" fmla="*/ 400736 h 2352039"/>
              <a:gd name="connsiteX11" fmla="*/ 51000 w 6973368"/>
              <a:gd name="connsiteY11" fmla="*/ 0 h 2352039"/>
              <a:gd name="connsiteX0" fmla="*/ 544860 w 7467228"/>
              <a:gd name="connsiteY0" fmla="*/ 0 h 2352039"/>
              <a:gd name="connsiteX1" fmla="*/ 7464948 w 7467228"/>
              <a:gd name="connsiteY1" fmla="*/ 0 h 2352039"/>
              <a:gd name="connsiteX2" fmla="*/ 7467228 w 7467228"/>
              <a:gd name="connsiteY2" fmla="*/ 2238096 h 2352039"/>
              <a:gd name="connsiteX3" fmla="*/ 6835571 w 7467228"/>
              <a:gd name="connsiteY3" fmla="*/ 2072337 h 2352039"/>
              <a:gd name="connsiteX4" fmla="*/ 5954179 w 7467228"/>
              <a:gd name="connsiteY4" fmla="*/ 2170386 h 2352039"/>
              <a:gd name="connsiteX5" fmla="*/ 5167210 w 7467228"/>
              <a:gd name="connsiteY5" fmla="*/ 1419092 h 2352039"/>
              <a:gd name="connsiteX6" fmla="*/ 4041793 w 7467228"/>
              <a:gd name="connsiteY6" fmla="*/ 1646365 h 2352039"/>
              <a:gd name="connsiteX7" fmla="*/ 2774751 w 7467228"/>
              <a:gd name="connsiteY7" fmla="*/ 1120701 h 2352039"/>
              <a:gd name="connsiteX8" fmla="*/ 1693220 w 7467228"/>
              <a:gd name="connsiteY8" fmla="*/ 1739659 h 2352039"/>
              <a:gd name="connsiteX9" fmla="*/ 580238 w 7467228"/>
              <a:gd name="connsiteY9" fmla="*/ 1589687 h 2352039"/>
              <a:gd name="connsiteX10" fmla="*/ 544860 w 7467228"/>
              <a:gd name="connsiteY10" fmla="*/ 0 h 2352039"/>
              <a:gd name="connsiteX0" fmla="*/ 58587 w 6980955"/>
              <a:gd name="connsiteY0" fmla="*/ 0 h 2352039"/>
              <a:gd name="connsiteX1" fmla="*/ 6978675 w 6980955"/>
              <a:gd name="connsiteY1" fmla="*/ 0 h 2352039"/>
              <a:gd name="connsiteX2" fmla="*/ 6980955 w 6980955"/>
              <a:gd name="connsiteY2" fmla="*/ 2238096 h 2352039"/>
              <a:gd name="connsiteX3" fmla="*/ 6349298 w 6980955"/>
              <a:gd name="connsiteY3" fmla="*/ 2072337 h 2352039"/>
              <a:gd name="connsiteX4" fmla="*/ 5467906 w 6980955"/>
              <a:gd name="connsiteY4" fmla="*/ 2170386 h 2352039"/>
              <a:gd name="connsiteX5" fmla="*/ 4680937 w 6980955"/>
              <a:gd name="connsiteY5" fmla="*/ 1419092 h 2352039"/>
              <a:gd name="connsiteX6" fmla="*/ 3555520 w 6980955"/>
              <a:gd name="connsiteY6" fmla="*/ 1646365 h 2352039"/>
              <a:gd name="connsiteX7" fmla="*/ 2288478 w 6980955"/>
              <a:gd name="connsiteY7" fmla="*/ 1120701 h 2352039"/>
              <a:gd name="connsiteX8" fmla="*/ 1206947 w 6980955"/>
              <a:gd name="connsiteY8" fmla="*/ 1739659 h 2352039"/>
              <a:gd name="connsiteX9" fmla="*/ 93965 w 6980955"/>
              <a:gd name="connsiteY9" fmla="*/ 1589687 h 2352039"/>
              <a:gd name="connsiteX10" fmla="*/ 58587 w 6980955"/>
              <a:gd name="connsiteY10" fmla="*/ 0 h 2352039"/>
              <a:gd name="connsiteX0" fmla="*/ 0 w 6922368"/>
              <a:gd name="connsiteY0" fmla="*/ 0 h 2352039"/>
              <a:gd name="connsiteX1" fmla="*/ 6920088 w 6922368"/>
              <a:gd name="connsiteY1" fmla="*/ 0 h 2352039"/>
              <a:gd name="connsiteX2" fmla="*/ 6922368 w 6922368"/>
              <a:gd name="connsiteY2" fmla="*/ 2238096 h 2352039"/>
              <a:gd name="connsiteX3" fmla="*/ 6290711 w 6922368"/>
              <a:gd name="connsiteY3" fmla="*/ 2072337 h 2352039"/>
              <a:gd name="connsiteX4" fmla="*/ 5409319 w 6922368"/>
              <a:gd name="connsiteY4" fmla="*/ 2170386 h 2352039"/>
              <a:gd name="connsiteX5" fmla="*/ 4622350 w 6922368"/>
              <a:gd name="connsiteY5" fmla="*/ 1419092 h 2352039"/>
              <a:gd name="connsiteX6" fmla="*/ 3496933 w 6922368"/>
              <a:gd name="connsiteY6" fmla="*/ 1646365 h 2352039"/>
              <a:gd name="connsiteX7" fmla="*/ 2229891 w 6922368"/>
              <a:gd name="connsiteY7" fmla="*/ 1120701 h 2352039"/>
              <a:gd name="connsiteX8" fmla="*/ 1148360 w 6922368"/>
              <a:gd name="connsiteY8" fmla="*/ 1739659 h 2352039"/>
              <a:gd name="connsiteX9" fmla="*/ 35378 w 6922368"/>
              <a:gd name="connsiteY9" fmla="*/ 1589687 h 2352039"/>
              <a:gd name="connsiteX10" fmla="*/ 0 w 6922368"/>
              <a:gd name="connsiteY10" fmla="*/ 0 h 2352039"/>
              <a:gd name="connsiteX0" fmla="*/ 997 w 6923365"/>
              <a:gd name="connsiteY0" fmla="*/ 0 h 2352039"/>
              <a:gd name="connsiteX1" fmla="*/ 6921085 w 6923365"/>
              <a:gd name="connsiteY1" fmla="*/ 0 h 2352039"/>
              <a:gd name="connsiteX2" fmla="*/ 6923365 w 6923365"/>
              <a:gd name="connsiteY2" fmla="*/ 2238096 h 2352039"/>
              <a:gd name="connsiteX3" fmla="*/ 6291708 w 6923365"/>
              <a:gd name="connsiteY3" fmla="*/ 2072337 h 2352039"/>
              <a:gd name="connsiteX4" fmla="*/ 5410316 w 6923365"/>
              <a:gd name="connsiteY4" fmla="*/ 2170386 h 2352039"/>
              <a:gd name="connsiteX5" fmla="*/ 4623347 w 6923365"/>
              <a:gd name="connsiteY5" fmla="*/ 1419092 h 2352039"/>
              <a:gd name="connsiteX6" fmla="*/ 3497930 w 6923365"/>
              <a:gd name="connsiteY6" fmla="*/ 1646365 h 2352039"/>
              <a:gd name="connsiteX7" fmla="*/ 2230888 w 6923365"/>
              <a:gd name="connsiteY7" fmla="*/ 1120701 h 2352039"/>
              <a:gd name="connsiteX8" fmla="*/ 1149357 w 6923365"/>
              <a:gd name="connsiteY8" fmla="*/ 1739659 h 2352039"/>
              <a:gd name="connsiteX9" fmla="*/ 17325 w 6923365"/>
              <a:gd name="connsiteY9" fmla="*/ 1084862 h 2352039"/>
              <a:gd name="connsiteX10" fmla="*/ 997 w 6923365"/>
              <a:gd name="connsiteY10" fmla="*/ 0 h 2352039"/>
              <a:gd name="connsiteX0" fmla="*/ 997 w 6923365"/>
              <a:gd name="connsiteY0" fmla="*/ 0 h 2352039"/>
              <a:gd name="connsiteX1" fmla="*/ 6921085 w 6923365"/>
              <a:gd name="connsiteY1" fmla="*/ 0 h 2352039"/>
              <a:gd name="connsiteX2" fmla="*/ 6923365 w 6923365"/>
              <a:gd name="connsiteY2" fmla="*/ 2238096 h 2352039"/>
              <a:gd name="connsiteX3" fmla="*/ 6291708 w 6923365"/>
              <a:gd name="connsiteY3" fmla="*/ 2072337 h 2352039"/>
              <a:gd name="connsiteX4" fmla="*/ 5410316 w 6923365"/>
              <a:gd name="connsiteY4" fmla="*/ 2170386 h 2352039"/>
              <a:gd name="connsiteX5" fmla="*/ 4623347 w 6923365"/>
              <a:gd name="connsiteY5" fmla="*/ 1419092 h 2352039"/>
              <a:gd name="connsiteX6" fmla="*/ 3497930 w 6923365"/>
              <a:gd name="connsiteY6" fmla="*/ 1646365 h 2352039"/>
              <a:gd name="connsiteX7" fmla="*/ 2230888 w 6923365"/>
              <a:gd name="connsiteY7" fmla="*/ 1120701 h 2352039"/>
              <a:gd name="connsiteX8" fmla="*/ 1149357 w 6923365"/>
              <a:gd name="connsiteY8" fmla="*/ 1739659 h 2352039"/>
              <a:gd name="connsiteX9" fmla="*/ 17325 w 6923365"/>
              <a:gd name="connsiteY9" fmla="*/ 1084862 h 2352039"/>
              <a:gd name="connsiteX10" fmla="*/ 997 w 6923365"/>
              <a:gd name="connsiteY10" fmla="*/ 0 h 2352039"/>
              <a:gd name="connsiteX0" fmla="*/ 14183 w 6936551"/>
              <a:gd name="connsiteY0" fmla="*/ 0 h 2352039"/>
              <a:gd name="connsiteX1" fmla="*/ 6934271 w 6936551"/>
              <a:gd name="connsiteY1" fmla="*/ 0 h 2352039"/>
              <a:gd name="connsiteX2" fmla="*/ 6936551 w 6936551"/>
              <a:gd name="connsiteY2" fmla="*/ 2238096 h 2352039"/>
              <a:gd name="connsiteX3" fmla="*/ 6304894 w 6936551"/>
              <a:gd name="connsiteY3" fmla="*/ 2072337 h 2352039"/>
              <a:gd name="connsiteX4" fmla="*/ 5423502 w 6936551"/>
              <a:gd name="connsiteY4" fmla="*/ 2170386 h 2352039"/>
              <a:gd name="connsiteX5" fmla="*/ 4636533 w 6936551"/>
              <a:gd name="connsiteY5" fmla="*/ 1419092 h 2352039"/>
              <a:gd name="connsiteX6" fmla="*/ 3511116 w 6936551"/>
              <a:gd name="connsiteY6" fmla="*/ 1646365 h 2352039"/>
              <a:gd name="connsiteX7" fmla="*/ 2244074 w 6936551"/>
              <a:gd name="connsiteY7" fmla="*/ 1120701 h 2352039"/>
              <a:gd name="connsiteX8" fmla="*/ 1162543 w 6936551"/>
              <a:gd name="connsiteY8" fmla="*/ 1739659 h 2352039"/>
              <a:gd name="connsiteX9" fmla="*/ 11461 w 6936551"/>
              <a:gd name="connsiteY9" fmla="*/ 1075337 h 2352039"/>
              <a:gd name="connsiteX10" fmla="*/ 14183 w 6936551"/>
              <a:gd name="connsiteY10" fmla="*/ 0 h 2352039"/>
              <a:gd name="connsiteX0" fmla="*/ 0 w 6922368"/>
              <a:gd name="connsiteY0" fmla="*/ 0 h 2352039"/>
              <a:gd name="connsiteX1" fmla="*/ 6920088 w 6922368"/>
              <a:gd name="connsiteY1" fmla="*/ 0 h 2352039"/>
              <a:gd name="connsiteX2" fmla="*/ 6922368 w 6922368"/>
              <a:gd name="connsiteY2" fmla="*/ 2238096 h 2352039"/>
              <a:gd name="connsiteX3" fmla="*/ 6290711 w 6922368"/>
              <a:gd name="connsiteY3" fmla="*/ 2072337 h 2352039"/>
              <a:gd name="connsiteX4" fmla="*/ 5409319 w 6922368"/>
              <a:gd name="connsiteY4" fmla="*/ 2170386 h 2352039"/>
              <a:gd name="connsiteX5" fmla="*/ 4622350 w 6922368"/>
              <a:gd name="connsiteY5" fmla="*/ 1419092 h 2352039"/>
              <a:gd name="connsiteX6" fmla="*/ 3496933 w 6922368"/>
              <a:gd name="connsiteY6" fmla="*/ 1646365 h 2352039"/>
              <a:gd name="connsiteX7" fmla="*/ 2229891 w 6922368"/>
              <a:gd name="connsiteY7" fmla="*/ 1120701 h 2352039"/>
              <a:gd name="connsiteX8" fmla="*/ 1148360 w 6922368"/>
              <a:gd name="connsiteY8" fmla="*/ 1739659 h 2352039"/>
              <a:gd name="connsiteX9" fmla="*/ 25853 w 6922368"/>
              <a:gd name="connsiteY9" fmla="*/ 1075337 h 2352039"/>
              <a:gd name="connsiteX10" fmla="*/ 0 w 6922368"/>
              <a:gd name="connsiteY10" fmla="*/ 0 h 2352039"/>
              <a:gd name="connsiteX0" fmla="*/ 6149 w 6928517"/>
              <a:gd name="connsiteY0" fmla="*/ 2 h 2352041"/>
              <a:gd name="connsiteX1" fmla="*/ 6926237 w 6928517"/>
              <a:gd name="connsiteY1" fmla="*/ 2 h 2352041"/>
              <a:gd name="connsiteX2" fmla="*/ 6928517 w 6928517"/>
              <a:gd name="connsiteY2" fmla="*/ 2238098 h 2352041"/>
              <a:gd name="connsiteX3" fmla="*/ 6296860 w 6928517"/>
              <a:gd name="connsiteY3" fmla="*/ 2072339 h 2352041"/>
              <a:gd name="connsiteX4" fmla="*/ 5415468 w 6928517"/>
              <a:gd name="connsiteY4" fmla="*/ 2170388 h 2352041"/>
              <a:gd name="connsiteX5" fmla="*/ 4628499 w 6928517"/>
              <a:gd name="connsiteY5" fmla="*/ 1419094 h 2352041"/>
              <a:gd name="connsiteX6" fmla="*/ 3503082 w 6928517"/>
              <a:gd name="connsiteY6" fmla="*/ 1646367 h 2352041"/>
              <a:gd name="connsiteX7" fmla="*/ 2236040 w 6928517"/>
              <a:gd name="connsiteY7" fmla="*/ 1120703 h 2352041"/>
              <a:gd name="connsiteX8" fmla="*/ 1154509 w 6928517"/>
              <a:gd name="connsiteY8" fmla="*/ 1739661 h 2352041"/>
              <a:gd name="connsiteX9" fmla="*/ 32002 w 6928517"/>
              <a:gd name="connsiteY9" fmla="*/ 1075339 h 2352041"/>
              <a:gd name="connsiteX10" fmla="*/ 6149 w 6928517"/>
              <a:gd name="connsiteY10" fmla="*/ 2 h 2352041"/>
              <a:gd name="connsiteX0" fmla="*/ 12898 w 6935266"/>
              <a:gd name="connsiteY0" fmla="*/ 2 h 2352041"/>
              <a:gd name="connsiteX1" fmla="*/ 6932986 w 6935266"/>
              <a:gd name="connsiteY1" fmla="*/ 2 h 2352041"/>
              <a:gd name="connsiteX2" fmla="*/ 6935266 w 6935266"/>
              <a:gd name="connsiteY2" fmla="*/ 2238098 h 2352041"/>
              <a:gd name="connsiteX3" fmla="*/ 6303609 w 6935266"/>
              <a:gd name="connsiteY3" fmla="*/ 2072339 h 2352041"/>
              <a:gd name="connsiteX4" fmla="*/ 5422217 w 6935266"/>
              <a:gd name="connsiteY4" fmla="*/ 2170388 h 2352041"/>
              <a:gd name="connsiteX5" fmla="*/ 4635248 w 6935266"/>
              <a:gd name="connsiteY5" fmla="*/ 1419094 h 2352041"/>
              <a:gd name="connsiteX6" fmla="*/ 3509831 w 6935266"/>
              <a:gd name="connsiteY6" fmla="*/ 1646367 h 2352041"/>
              <a:gd name="connsiteX7" fmla="*/ 2242789 w 6935266"/>
              <a:gd name="connsiteY7" fmla="*/ 1120703 h 2352041"/>
              <a:gd name="connsiteX8" fmla="*/ 1161258 w 6935266"/>
              <a:gd name="connsiteY8" fmla="*/ 1739661 h 2352041"/>
              <a:gd name="connsiteX9" fmla="*/ 19701 w 6935266"/>
              <a:gd name="connsiteY9" fmla="*/ 1027714 h 2352041"/>
              <a:gd name="connsiteX10" fmla="*/ 12898 w 6935266"/>
              <a:gd name="connsiteY10" fmla="*/ 2 h 2352041"/>
              <a:gd name="connsiteX0" fmla="*/ 12898 w 6935266"/>
              <a:gd name="connsiteY0" fmla="*/ 2 h 2352041"/>
              <a:gd name="connsiteX1" fmla="*/ 6932986 w 6935266"/>
              <a:gd name="connsiteY1" fmla="*/ 2 h 2352041"/>
              <a:gd name="connsiteX2" fmla="*/ 6935266 w 6935266"/>
              <a:gd name="connsiteY2" fmla="*/ 2238098 h 2352041"/>
              <a:gd name="connsiteX3" fmla="*/ 6303609 w 6935266"/>
              <a:gd name="connsiteY3" fmla="*/ 2072339 h 2352041"/>
              <a:gd name="connsiteX4" fmla="*/ 5422217 w 6935266"/>
              <a:gd name="connsiteY4" fmla="*/ 2170388 h 2352041"/>
              <a:gd name="connsiteX5" fmla="*/ 4635248 w 6935266"/>
              <a:gd name="connsiteY5" fmla="*/ 1419094 h 2352041"/>
              <a:gd name="connsiteX6" fmla="*/ 3509831 w 6935266"/>
              <a:gd name="connsiteY6" fmla="*/ 1646367 h 2352041"/>
              <a:gd name="connsiteX7" fmla="*/ 2242789 w 6935266"/>
              <a:gd name="connsiteY7" fmla="*/ 1120703 h 2352041"/>
              <a:gd name="connsiteX8" fmla="*/ 599283 w 6935266"/>
              <a:gd name="connsiteY8" fmla="*/ 1358661 h 2352041"/>
              <a:gd name="connsiteX9" fmla="*/ 19701 w 6935266"/>
              <a:gd name="connsiteY9" fmla="*/ 1027714 h 2352041"/>
              <a:gd name="connsiteX10" fmla="*/ 12898 w 6935266"/>
              <a:gd name="connsiteY10" fmla="*/ 2 h 2352041"/>
              <a:gd name="connsiteX0" fmla="*/ 12898 w 6935266"/>
              <a:gd name="connsiteY0" fmla="*/ 2 h 2352041"/>
              <a:gd name="connsiteX1" fmla="*/ 6932986 w 6935266"/>
              <a:gd name="connsiteY1" fmla="*/ 2 h 2352041"/>
              <a:gd name="connsiteX2" fmla="*/ 6935266 w 6935266"/>
              <a:gd name="connsiteY2" fmla="*/ 2238098 h 2352041"/>
              <a:gd name="connsiteX3" fmla="*/ 6303609 w 6935266"/>
              <a:gd name="connsiteY3" fmla="*/ 2072339 h 2352041"/>
              <a:gd name="connsiteX4" fmla="*/ 5422217 w 6935266"/>
              <a:gd name="connsiteY4" fmla="*/ 2170388 h 2352041"/>
              <a:gd name="connsiteX5" fmla="*/ 4635248 w 6935266"/>
              <a:gd name="connsiteY5" fmla="*/ 1419094 h 2352041"/>
              <a:gd name="connsiteX6" fmla="*/ 3509831 w 6935266"/>
              <a:gd name="connsiteY6" fmla="*/ 1646367 h 2352041"/>
              <a:gd name="connsiteX7" fmla="*/ 2242789 w 6935266"/>
              <a:gd name="connsiteY7" fmla="*/ 1120703 h 2352041"/>
              <a:gd name="connsiteX8" fmla="*/ 475458 w 6935266"/>
              <a:gd name="connsiteY8" fmla="*/ 1330086 h 2352041"/>
              <a:gd name="connsiteX9" fmla="*/ 19701 w 6935266"/>
              <a:gd name="connsiteY9" fmla="*/ 1027714 h 2352041"/>
              <a:gd name="connsiteX10" fmla="*/ 12898 w 6935266"/>
              <a:gd name="connsiteY10" fmla="*/ 2 h 2352041"/>
              <a:gd name="connsiteX0" fmla="*/ 12898 w 6935266"/>
              <a:gd name="connsiteY0" fmla="*/ 2 h 2352041"/>
              <a:gd name="connsiteX1" fmla="*/ 6932986 w 6935266"/>
              <a:gd name="connsiteY1" fmla="*/ 2 h 2352041"/>
              <a:gd name="connsiteX2" fmla="*/ 6935266 w 6935266"/>
              <a:gd name="connsiteY2" fmla="*/ 2238098 h 2352041"/>
              <a:gd name="connsiteX3" fmla="*/ 6303609 w 6935266"/>
              <a:gd name="connsiteY3" fmla="*/ 2072339 h 2352041"/>
              <a:gd name="connsiteX4" fmla="*/ 5422217 w 6935266"/>
              <a:gd name="connsiteY4" fmla="*/ 2170388 h 2352041"/>
              <a:gd name="connsiteX5" fmla="*/ 4635248 w 6935266"/>
              <a:gd name="connsiteY5" fmla="*/ 1419094 h 2352041"/>
              <a:gd name="connsiteX6" fmla="*/ 3509831 w 6935266"/>
              <a:gd name="connsiteY6" fmla="*/ 1646367 h 2352041"/>
              <a:gd name="connsiteX7" fmla="*/ 2242789 w 6935266"/>
              <a:gd name="connsiteY7" fmla="*/ 1120703 h 2352041"/>
              <a:gd name="connsiteX8" fmla="*/ 494508 w 6935266"/>
              <a:gd name="connsiteY8" fmla="*/ 1349136 h 2352041"/>
              <a:gd name="connsiteX9" fmla="*/ 19701 w 6935266"/>
              <a:gd name="connsiteY9" fmla="*/ 1027714 h 2352041"/>
              <a:gd name="connsiteX10" fmla="*/ 12898 w 6935266"/>
              <a:gd name="connsiteY10" fmla="*/ 2 h 2352041"/>
              <a:gd name="connsiteX0" fmla="*/ 12898 w 6935266"/>
              <a:gd name="connsiteY0" fmla="*/ 2 h 2352041"/>
              <a:gd name="connsiteX1" fmla="*/ 6932986 w 6935266"/>
              <a:gd name="connsiteY1" fmla="*/ 2 h 2352041"/>
              <a:gd name="connsiteX2" fmla="*/ 6935266 w 6935266"/>
              <a:gd name="connsiteY2" fmla="*/ 2238098 h 2352041"/>
              <a:gd name="connsiteX3" fmla="*/ 6303609 w 6935266"/>
              <a:gd name="connsiteY3" fmla="*/ 2072339 h 2352041"/>
              <a:gd name="connsiteX4" fmla="*/ 5422217 w 6935266"/>
              <a:gd name="connsiteY4" fmla="*/ 2170388 h 2352041"/>
              <a:gd name="connsiteX5" fmla="*/ 4682873 w 6935266"/>
              <a:gd name="connsiteY5" fmla="*/ 1504819 h 2352041"/>
              <a:gd name="connsiteX6" fmla="*/ 3509831 w 6935266"/>
              <a:gd name="connsiteY6" fmla="*/ 1646367 h 2352041"/>
              <a:gd name="connsiteX7" fmla="*/ 2242789 w 6935266"/>
              <a:gd name="connsiteY7" fmla="*/ 1120703 h 2352041"/>
              <a:gd name="connsiteX8" fmla="*/ 494508 w 6935266"/>
              <a:gd name="connsiteY8" fmla="*/ 1349136 h 2352041"/>
              <a:gd name="connsiteX9" fmla="*/ 19701 w 6935266"/>
              <a:gd name="connsiteY9" fmla="*/ 1027714 h 2352041"/>
              <a:gd name="connsiteX10" fmla="*/ 12898 w 6935266"/>
              <a:gd name="connsiteY10" fmla="*/ 2 h 2352041"/>
              <a:gd name="connsiteX0" fmla="*/ 12898 w 6935266"/>
              <a:gd name="connsiteY0" fmla="*/ 2 h 2352041"/>
              <a:gd name="connsiteX1" fmla="*/ 6932986 w 6935266"/>
              <a:gd name="connsiteY1" fmla="*/ 2 h 2352041"/>
              <a:gd name="connsiteX2" fmla="*/ 6935266 w 6935266"/>
              <a:gd name="connsiteY2" fmla="*/ 2238098 h 2352041"/>
              <a:gd name="connsiteX3" fmla="*/ 6303609 w 6935266"/>
              <a:gd name="connsiteY3" fmla="*/ 2072339 h 2352041"/>
              <a:gd name="connsiteX4" fmla="*/ 5422217 w 6935266"/>
              <a:gd name="connsiteY4" fmla="*/ 2170388 h 2352041"/>
              <a:gd name="connsiteX5" fmla="*/ 4682873 w 6935266"/>
              <a:gd name="connsiteY5" fmla="*/ 1504819 h 2352041"/>
              <a:gd name="connsiteX6" fmla="*/ 3471731 w 6935266"/>
              <a:gd name="connsiteY6" fmla="*/ 1655892 h 2352041"/>
              <a:gd name="connsiteX7" fmla="*/ 2242789 w 6935266"/>
              <a:gd name="connsiteY7" fmla="*/ 1120703 h 2352041"/>
              <a:gd name="connsiteX8" fmla="*/ 494508 w 6935266"/>
              <a:gd name="connsiteY8" fmla="*/ 1349136 h 2352041"/>
              <a:gd name="connsiteX9" fmla="*/ 19701 w 6935266"/>
              <a:gd name="connsiteY9" fmla="*/ 1027714 h 2352041"/>
              <a:gd name="connsiteX10" fmla="*/ 12898 w 6935266"/>
              <a:gd name="connsiteY10" fmla="*/ 2 h 2352041"/>
              <a:gd name="connsiteX0" fmla="*/ 12898 w 6935266"/>
              <a:gd name="connsiteY0" fmla="*/ 2 h 2352041"/>
              <a:gd name="connsiteX1" fmla="*/ 6932986 w 6935266"/>
              <a:gd name="connsiteY1" fmla="*/ 2 h 2352041"/>
              <a:gd name="connsiteX2" fmla="*/ 6935266 w 6935266"/>
              <a:gd name="connsiteY2" fmla="*/ 2238098 h 2352041"/>
              <a:gd name="connsiteX3" fmla="*/ 6303609 w 6935266"/>
              <a:gd name="connsiteY3" fmla="*/ 2072339 h 2352041"/>
              <a:gd name="connsiteX4" fmla="*/ 5422217 w 6935266"/>
              <a:gd name="connsiteY4" fmla="*/ 2170388 h 2352041"/>
              <a:gd name="connsiteX5" fmla="*/ 4682873 w 6935266"/>
              <a:gd name="connsiteY5" fmla="*/ 1504819 h 2352041"/>
              <a:gd name="connsiteX6" fmla="*/ 3471731 w 6935266"/>
              <a:gd name="connsiteY6" fmla="*/ 1655892 h 2352041"/>
              <a:gd name="connsiteX7" fmla="*/ 2004664 w 6935266"/>
              <a:gd name="connsiteY7" fmla="*/ 1092128 h 2352041"/>
              <a:gd name="connsiteX8" fmla="*/ 494508 w 6935266"/>
              <a:gd name="connsiteY8" fmla="*/ 1349136 h 2352041"/>
              <a:gd name="connsiteX9" fmla="*/ 19701 w 6935266"/>
              <a:gd name="connsiteY9" fmla="*/ 1027714 h 2352041"/>
              <a:gd name="connsiteX10" fmla="*/ 12898 w 6935266"/>
              <a:gd name="connsiteY10" fmla="*/ 2 h 2352041"/>
              <a:gd name="connsiteX0" fmla="*/ 12898 w 6935266"/>
              <a:gd name="connsiteY0" fmla="*/ 2 h 2352041"/>
              <a:gd name="connsiteX1" fmla="*/ 6932986 w 6935266"/>
              <a:gd name="connsiteY1" fmla="*/ 2 h 2352041"/>
              <a:gd name="connsiteX2" fmla="*/ 6935266 w 6935266"/>
              <a:gd name="connsiteY2" fmla="*/ 2238098 h 2352041"/>
              <a:gd name="connsiteX3" fmla="*/ 6303609 w 6935266"/>
              <a:gd name="connsiteY3" fmla="*/ 2072339 h 2352041"/>
              <a:gd name="connsiteX4" fmla="*/ 5422217 w 6935266"/>
              <a:gd name="connsiteY4" fmla="*/ 2170388 h 2352041"/>
              <a:gd name="connsiteX5" fmla="*/ 4682873 w 6935266"/>
              <a:gd name="connsiteY5" fmla="*/ 1504819 h 2352041"/>
              <a:gd name="connsiteX6" fmla="*/ 3471731 w 6935266"/>
              <a:gd name="connsiteY6" fmla="*/ 1655892 h 2352041"/>
              <a:gd name="connsiteX7" fmla="*/ 2004664 w 6935266"/>
              <a:gd name="connsiteY7" fmla="*/ 1092128 h 2352041"/>
              <a:gd name="connsiteX8" fmla="*/ 494508 w 6935266"/>
              <a:gd name="connsiteY8" fmla="*/ 1349136 h 2352041"/>
              <a:gd name="connsiteX9" fmla="*/ 19701 w 6935266"/>
              <a:gd name="connsiteY9" fmla="*/ 1027714 h 2352041"/>
              <a:gd name="connsiteX10" fmla="*/ 12898 w 6935266"/>
              <a:gd name="connsiteY10" fmla="*/ 2 h 2352041"/>
              <a:gd name="connsiteX0" fmla="*/ 23304 w 6945672"/>
              <a:gd name="connsiteY0" fmla="*/ 2 h 2352041"/>
              <a:gd name="connsiteX1" fmla="*/ 6943392 w 6945672"/>
              <a:gd name="connsiteY1" fmla="*/ 2 h 2352041"/>
              <a:gd name="connsiteX2" fmla="*/ 6945672 w 6945672"/>
              <a:gd name="connsiteY2" fmla="*/ 2238098 h 2352041"/>
              <a:gd name="connsiteX3" fmla="*/ 6314015 w 6945672"/>
              <a:gd name="connsiteY3" fmla="*/ 2072339 h 2352041"/>
              <a:gd name="connsiteX4" fmla="*/ 5432623 w 6945672"/>
              <a:gd name="connsiteY4" fmla="*/ 2170388 h 2352041"/>
              <a:gd name="connsiteX5" fmla="*/ 4693279 w 6945672"/>
              <a:gd name="connsiteY5" fmla="*/ 1504819 h 2352041"/>
              <a:gd name="connsiteX6" fmla="*/ 3482137 w 6945672"/>
              <a:gd name="connsiteY6" fmla="*/ 1655892 h 2352041"/>
              <a:gd name="connsiteX7" fmla="*/ 2015070 w 6945672"/>
              <a:gd name="connsiteY7" fmla="*/ 1092128 h 2352041"/>
              <a:gd name="connsiteX8" fmla="*/ 504914 w 6945672"/>
              <a:gd name="connsiteY8" fmla="*/ 1349136 h 2352041"/>
              <a:gd name="connsiteX9" fmla="*/ 30107 w 6945672"/>
              <a:gd name="connsiteY9" fmla="*/ 1027714 h 2352041"/>
              <a:gd name="connsiteX10" fmla="*/ 23304 w 6945672"/>
              <a:gd name="connsiteY10" fmla="*/ 2 h 2352041"/>
              <a:gd name="connsiteX0" fmla="*/ 23304 w 6945672"/>
              <a:gd name="connsiteY0" fmla="*/ 2 h 2352041"/>
              <a:gd name="connsiteX1" fmla="*/ 6943392 w 6945672"/>
              <a:gd name="connsiteY1" fmla="*/ 2 h 2352041"/>
              <a:gd name="connsiteX2" fmla="*/ 6945672 w 6945672"/>
              <a:gd name="connsiteY2" fmla="*/ 2238098 h 2352041"/>
              <a:gd name="connsiteX3" fmla="*/ 6314015 w 6945672"/>
              <a:gd name="connsiteY3" fmla="*/ 2072339 h 2352041"/>
              <a:gd name="connsiteX4" fmla="*/ 5432623 w 6945672"/>
              <a:gd name="connsiteY4" fmla="*/ 2170388 h 2352041"/>
              <a:gd name="connsiteX5" fmla="*/ 4693279 w 6945672"/>
              <a:gd name="connsiteY5" fmla="*/ 1504819 h 2352041"/>
              <a:gd name="connsiteX6" fmla="*/ 3325726 w 6945672"/>
              <a:gd name="connsiteY6" fmla="*/ 1902631 h 2352041"/>
              <a:gd name="connsiteX7" fmla="*/ 2015070 w 6945672"/>
              <a:gd name="connsiteY7" fmla="*/ 1092128 h 2352041"/>
              <a:gd name="connsiteX8" fmla="*/ 504914 w 6945672"/>
              <a:gd name="connsiteY8" fmla="*/ 1349136 h 2352041"/>
              <a:gd name="connsiteX9" fmla="*/ 30107 w 6945672"/>
              <a:gd name="connsiteY9" fmla="*/ 1027714 h 2352041"/>
              <a:gd name="connsiteX10" fmla="*/ 23304 w 6945672"/>
              <a:gd name="connsiteY10" fmla="*/ 2 h 2352041"/>
              <a:gd name="connsiteX0" fmla="*/ 110926 w 7033294"/>
              <a:gd name="connsiteY0" fmla="*/ 2 h 2352041"/>
              <a:gd name="connsiteX1" fmla="*/ 7031014 w 7033294"/>
              <a:gd name="connsiteY1" fmla="*/ 2 h 2352041"/>
              <a:gd name="connsiteX2" fmla="*/ 7033294 w 7033294"/>
              <a:gd name="connsiteY2" fmla="*/ 2238098 h 2352041"/>
              <a:gd name="connsiteX3" fmla="*/ 6401637 w 7033294"/>
              <a:gd name="connsiteY3" fmla="*/ 2072339 h 2352041"/>
              <a:gd name="connsiteX4" fmla="*/ 5520245 w 7033294"/>
              <a:gd name="connsiteY4" fmla="*/ 2170388 h 2352041"/>
              <a:gd name="connsiteX5" fmla="*/ 4780901 w 7033294"/>
              <a:gd name="connsiteY5" fmla="*/ 1504819 h 2352041"/>
              <a:gd name="connsiteX6" fmla="*/ 3413348 w 7033294"/>
              <a:gd name="connsiteY6" fmla="*/ 1902631 h 2352041"/>
              <a:gd name="connsiteX7" fmla="*/ 2102692 w 7033294"/>
              <a:gd name="connsiteY7" fmla="*/ 1092128 h 2352041"/>
              <a:gd name="connsiteX8" fmla="*/ 351904 w 7033294"/>
              <a:gd name="connsiteY8" fmla="*/ 1650705 h 2352041"/>
              <a:gd name="connsiteX9" fmla="*/ 117729 w 7033294"/>
              <a:gd name="connsiteY9" fmla="*/ 1027714 h 2352041"/>
              <a:gd name="connsiteX10" fmla="*/ 110926 w 7033294"/>
              <a:gd name="connsiteY10" fmla="*/ 2 h 2352041"/>
              <a:gd name="connsiteX0" fmla="*/ 40468 w 6962836"/>
              <a:gd name="connsiteY0" fmla="*/ 2 h 2352041"/>
              <a:gd name="connsiteX1" fmla="*/ 6960556 w 6962836"/>
              <a:gd name="connsiteY1" fmla="*/ 2 h 2352041"/>
              <a:gd name="connsiteX2" fmla="*/ 6962836 w 6962836"/>
              <a:gd name="connsiteY2" fmla="*/ 2238098 h 2352041"/>
              <a:gd name="connsiteX3" fmla="*/ 6331179 w 6962836"/>
              <a:gd name="connsiteY3" fmla="*/ 2072339 h 2352041"/>
              <a:gd name="connsiteX4" fmla="*/ 5449787 w 6962836"/>
              <a:gd name="connsiteY4" fmla="*/ 2170388 h 2352041"/>
              <a:gd name="connsiteX5" fmla="*/ 4710443 w 6962836"/>
              <a:gd name="connsiteY5" fmla="*/ 1504819 h 2352041"/>
              <a:gd name="connsiteX6" fmla="*/ 3342890 w 6962836"/>
              <a:gd name="connsiteY6" fmla="*/ 1902631 h 2352041"/>
              <a:gd name="connsiteX7" fmla="*/ 2032234 w 6962836"/>
              <a:gd name="connsiteY7" fmla="*/ 1092128 h 2352041"/>
              <a:gd name="connsiteX8" fmla="*/ 281446 w 6962836"/>
              <a:gd name="connsiteY8" fmla="*/ 1650705 h 2352041"/>
              <a:gd name="connsiteX9" fmla="*/ 35240 w 6962836"/>
              <a:gd name="connsiteY9" fmla="*/ 1891299 h 2352041"/>
              <a:gd name="connsiteX10" fmla="*/ 40468 w 6962836"/>
              <a:gd name="connsiteY10" fmla="*/ 2 h 2352041"/>
              <a:gd name="connsiteX0" fmla="*/ 40468 w 6962836"/>
              <a:gd name="connsiteY0" fmla="*/ 2 h 2352041"/>
              <a:gd name="connsiteX1" fmla="*/ 6960556 w 6962836"/>
              <a:gd name="connsiteY1" fmla="*/ 2 h 2352041"/>
              <a:gd name="connsiteX2" fmla="*/ 6962836 w 6962836"/>
              <a:gd name="connsiteY2" fmla="*/ 2238098 h 2352041"/>
              <a:gd name="connsiteX3" fmla="*/ 6331179 w 6962836"/>
              <a:gd name="connsiteY3" fmla="*/ 2072339 h 2352041"/>
              <a:gd name="connsiteX4" fmla="*/ 5449787 w 6962836"/>
              <a:gd name="connsiteY4" fmla="*/ 2170388 h 2352041"/>
              <a:gd name="connsiteX5" fmla="*/ 4710443 w 6962836"/>
              <a:gd name="connsiteY5" fmla="*/ 1504819 h 2352041"/>
              <a:gd name="connsiteX6" fmla="*/ 3342890 w 6962836"/>
              <a:gd name="connsiteY6" fmla="*/ 1902631 h 2352041"/>
              <a:gd name="connsiteX7" fmla="*/ 2032234 w 6962836"/>
              <a:gd name="connsiteY7" fmla="*/ 1092128 h 2352041"/>
              <a:gd name="connsiteX8" fmla="*/ 281446 w 6962836"/>
              <a:gd name="connsiteY8" fmla="*/ 1650705 h 2352041"/>
              <a:gd name="connsiteX9" fmla="*/ 35240 w 6962836"/>
              <a:gd name="connsiteY9" fmla="*/ 2096915 h 2352041"/>
              <a:gd name="connsiteX10" fmla="*/ 40468 w 6962836"/>
              <a:gd name="connsiteY10" fmla="*/ 2 h 2352041"/>
              <a:gd name="connsiteX0" fmla="*/ 20909 w 6943277"/>
              <a:gd name="connsiteY0" fmla="*/ 2 h 2352041"/>
              <a:gd name="connsiteX1" fmla="*/ 6940997 w 6943277"/>
              <a:gd name="connsiteY1" fmla="*/ 2 h 2352041"/>
              <a:gd name="connsiteX2" fmla="*/ 6943277 w 6943277"/>
              <a:gd name="connsiteY2" fmla="*/ 2238098 h 2352041"/>
              <a:gd name="connsiteX3" fmla="*/ 6311620 w 6943277"/>
              <a:gd name="connsiteY3" fmla="*/ 2072339 h 2352041"/>
              <a:gd name="connsiteX4" fmla="*/ 5430228 w 6943277"/>
              <a:gd name="connsiteY4" fmla="*/ 2170388 h 2352041"/>
              <a:gd name="connsiteX5" fmla="*/ 4690884 w 6943277"/>
              <a:gd name="connsiteY5" fmla="*/ 1504819 h 2352041"/>
              <a:gd name="connsiteX6" fmla="*/ 3323331 w 6943277"/>
              <a:gd name="connsiteY6" fmla="*/ 1902631 h 2352041"/>
              <a:gd name="connsiteX7" fmla="*/ 2012675 w 6943277"/>
              <a:gd name="connsiteY7" fmla="*/ 1092128 h 2352041"/>
              <a:gd name="connsiteX8" fmla="*/ 382203 w 6943277"/>
              <a:gd name="connsiteY8" fmla="*/ 1952275 h 2352041"/>
              <a:gd name="connsiteX9" fmla="*/ 15681 w 6943277"/>
              <a:gd name="connsiteY9" fmla="*/ 2096915 h 2352041"/>
              <a:gd name="connsiteX10" fmla="*/ 20909 w 6943277"/>
              <a:gd name="connsiteY10" fmla="*/ 2 h 2352041"/>
              <a:gd name="connsiteX0" fmla="*/ 20210 w 6942578"/>
              <a:gd name="connsiteY0" fmla="*/ 2 h 2352041"/>
              <a:gd name="connsiteX1" fmla="*/ 6940298 w 6942578"/>
              <a:gd name="connsiteY1" fmla="*/ 2 h 2352041"/>
              <a:gd name="connsiteX2" fmla="*/ 6942578 w 6942578"/>
              <a:gd name="connsiteY2" fmla="*/ 2238098 h 2352041"/>
              <a:gd name="connsiteX3" fmla="*/ 6310921 w 6942578"/>
              <a:gd name="connsiteY3" fmla="*/ 2072339 h 2352041"/>
              <a:gd name="connsiteX4" fmla="*/ 5429529 w 6942578"/>
              <a:gd name="connsiteY4" fmla="*/ 2170388 h 2352041"/>
              <a:gd name="connsiteX5" fmla="*/ 4690185 w 6942578"/>
              <a:gd name="connsiteY5" fmla="*/ 1504819 h 2352041"/>
              <a:gd name="connsiteX6" fmla="*/ 3322632 w 6942578"/>
              <a:gd name="connsiteY6" fmla="*/ 1902631 h 2352041"/>
              <a:gd name="connsiteX7" fmla="*/ 2011976 w 6942578"/>
              <a:gd name="connsiteY7" fmla="*/ 1092128 h 2352041"/>
              <a:gd name="connsiteX8" fmla="*/ 453693 w 6942578"/>
              <a:gd name="connsiteY8" fmla="*/ 2048229 h 2352041"/>
              <a:gd name="connsiteX9" fmla="*/ 14982 w 6942578"/>
              <a:gd name="connsiteY9" fmla="*/ 2096915 h 2352041"/>
              <a:gd name="connsiteX10" fmla="*/ 20210 w 6942578"/>
              <a:gd name="connsiteY10" fmla="*/ 2 h 2352041"/>
              <a:gd name="connsiteX0" fmla="*/ 20210 w 6942578"/>
              <a:gd name="connsiteY0" fmla="*/ 2 h 2352041"/>
              <a:gd name="connsiteX1" fmla="*/ 6940298 w 6942578"/>
              <a:gd name="connsiteY1" fmla="*/ 2 h 2352041"/>
              <a:gd name="connsiteX2" fmla="*/ 6942578 w 6942578"/>
              <a:gd name="connsiteY2" fmla="*/ 2238098 h 2352041"/>
              <a:gd name="connsiteX3" fmla="*/ 6310921 w 6942578"/>
              <a:gd name="connsiteY3" fmla="*/ 2072339 h 2352041"/>
              <a:gd name="connsiteX4" fmla="*/ 5429529 w 6942578"/>
              <a:gd name="connsiteY4" fmla="*/ 2170388 h 2352041"/>
              <a:gd name="connsiteX5" fmla="*/ 4690185 w 6942578"/>
              <a:gd name="connsiteY5" fmla="*/ 1504819 h 2352041"/>
              <a:gd name="connsiteX6" fmla="*/ 3322632 w 6942578"/>
              <a:gd name="connsiteY6" fmla="*/ 1902631 h 2352041"/>
              <a:gd name="connsiteX7" fmla="*/ 2011976 w 6942578"/>
              <a:gd name="connsiteY7" fmla="*/ 1092128 h 2352041"/>
              <a:gd name="connsiteX8" fmla="*/ 453693 w 6942578"/>
              <a:gd name="connsiteY8" fmla="*/ 2048229 h 2352041"/>
              <a:gd name="connsiteX9" fmla="*/ 14982 w 6942578"/>
              <a:gd name="connsiteY9" fmla="*/ 2096915 h 2352041"/>
              <a:gd name="connsiteX10" fmla="*/ 20210 w 6942578"/>
              <a:gd name="connsiteY10" fmla="*/ 2 h 2352041"/>
              <a:gd name="connsiteX0" fmla="*/ 20210 w 6942578"/>
              <a:gd name="connsiteY0" fmla="*/ 2 h 2352041"/>
              <a:gd name="connsiteX1" fmla="*/ 6940298 w 6942578"/>
              <a:gd name="connsiteY1" fmla="*/ 2 h 2352041"/>
              <a:gd name="connsiteX2" fmla="*/ 6942578 w 6942578"/>
              <a:gd name="connsiteY2" fmla="*/ 2238098 h 2352041"/>
              <a:gd name="connsiteX3" fmla="*/ 6310921 w 6942578"/>
              <a:gd name="connsiteY3" fmla="*/ 2072339 h 2352041"/>
              <a:gd name="connsiteX4" fmla="*/ 5429529 w 6942578"/>
              <a:gd name="connsiteY4" fmla="*/ 2170388 h 2352041"/>
              <a:gd name="connsiteX5" fmla="*/ 4690185 w 6942578"/>
              <a:gd name="connsiteY5" fmla="*/ 1504819 h 2352041"/>
              <a:gd name="connsiteX6" fmla="*/ 3322632 w 6942578"/>
              <a:gd name="connsiteY6" fmla="*/ 1902631 h 2352041"/>
              <a:gd name="connsiteX7" fmla="*/ 1458524 w 6942578"/>
              <a:gd name="connsiteY7" fmla="*/ 1009883 h 2352041"/>
              <a:gd name="connsiteX8" fmla="*/ 453693 w 6942578"/>
              <a:gd name="connsiteY8" fmla="*/ 2048229 h 2352041"/>
              <a:gd name="connsiteX9" fmla="*/ 14982 w 6942578"/>
              <a:gd name="connsiteY9" fmla="*/ 2096915 h 2352041"/>
              <a:gd name="connsiteX10" fmla="*/ 20210 w 6942578"/>
              <a:gd name="connsiteY10" fmla="*/ 2 h 2352041"/>
              <a:gd name="connsiteX0" fmla="*/ 20210 w 6942578"/>
              <a:gd name="connsiteY0" fmla="*/ 2 h 2352041"/>
              <a:gd name="connsiteX1" fmla="*/ 6940298 w 6942578"/>
              <a:gd name="connsiteY1" fmla="*/ 2 h 2352041"/>
              <a:gd name="connsiteX2" fmla="*/ 6942578 w 6942578"/>
              <a:gd name="connsiteY2" fmla="*/ 2238098 h 2352041"/>
              <a:gd name="connsiteX3" fmla="*/ 6310921 w 6942578"/>
              <a:gd name="connsiteY3" fmla="*/ 2072339 h 2352041"/>
              <a:gd name="connsiteX4" fmla="*/ 5429529 w 6942578"/>
              <a:gd name="connsiteY4" fmla="*/ 2170388 h 2352041"/>
              <a:gd name="connsiteX5" fmla="*/ 4690185 w 6942578"/>
              <a:gd name="connsiteY5" fmla="*/ 1504819 h 2352041"/>
              <a:gd name="connsiteX6" fmla="*/ 3322632 w 6942578"/>
              <a:gd name="connsiteY6" fmla="*/ 1902631 h 2352041"/>
              <a:gd name="connsiteX7" fmla="*/ 1434461 w 6942578"/>
              <a:gd name="connsiteY7" fmla="*/ 1119544 h 2352041"/>
              <a:gd name="connsiteX8" fmla="*/ 453693 w 6942578"/>
              <a:gd name="connsiteY8" fmla="*/ 2048229 h 2352041"/>
              <a:gd name="connsiteX9" fmla="*/ 14982 w 6942578"/>
              <a:gd name="connsiteY9" fmla="*/ 2096915 h 2352041"/>
              <a:gd name="connsiteX10" fmla="*/ 20210 w 6942578"/>
              <a:gd name="connsiteY10" fmla="*/ 2 h 2352041"/>
              <a:gd name="connsiteX0" fmla="*/ 20210 w 6942578"/>
              <a:gd name="connsiteY0" fmla="*/ 2 h 2352041"/>
              <a:gd name="connsiteX1" fmla="*/ 6940298 w 6942578"/>
              <a:gd name="connsiteY1" fmla="*/ 2 h 2352041"/>
              <a:gd name="connsiteX2" fmla="*/ 6942578 w 6942578"/>
              <a:gd name="connsiteY2" fmla="*/ 2238098 h 2352041"/>
              <a:gd name="connsiteX3" fmla="*/ 6310921 w 6942578"/>
              <a:gd name="connsiteY3" fmla="*/ 2072339 h 2352041"/>
              <a:gd name="connsiteX4" fmla="*/ 5429529 w 6942578"/>
              <a:gd name="connsiteY4" fmla="*/ 2170388 h 2352041"/>
              <a:gd name="connsiteX5" fmla="*/ 4690185 w 6942578"/>
              <a:gd name="connsiteY5" fmla="*/ 1504819 h 2352041"/>
              <a:gd name="connsiteX6" fmla="*/ 3322632 w 6942578"/>
              <a:gd name="connsiteY6" fmla="*/ 1902631 h 2352041"/>
              <a:gd name="connsiteX7" fmla="*/ 1434461 w 6942578"/>
              <a:gd name="connsiteY7" fmla="*/ 1119544 h 2352041"/>
              <a:gd name="connsiteX8" fmla="*/ 453693 w 6942578"/>
              <a:gd name="connsiteY8" fmla="*/ 2048229 h 2352041"/>
              <a:gd name="connsiteX9" fmla="*/ 14982 w 6942578"/>
              <a:gd name="connsiteY9" fmla="*/ 2096915 h 2352041"/>
              <a:gd name="connsiteX10" fmla="*/ 20210 w 6942578"/>
              <a:gd name="connsiteY10" fmla="*/ 2 h 2352041"/>
              <a:gd name="connsiteX0" fmla="*/ 20210 w 6942578"/>
              <a:gd name="connsiteY0" fmla="*/ 2 h 2352041"/>
              <a:gd name="connsiteX1" fmla="*/ 6940298 w 6942578"/>
              <a:gd name="connsiteY1" fmla="*/ 2 h 2352041"/>
              <a:gd name="connsiteX2" fmla="*/ 6942578 w 6942578"/>
              <a:gd name="connsiteY2" fmla="*/ 2238098 h 2352041"/>
              <a:gd name="connsiteX3" fmla="*/ 6310921 w 6942578"/>
              <a:gd name="connsiteY3" fmla="*/ 2072339 h 2352041"/>
              <a:gd name="connsiteX4" fmla="*/ 5429529 w 6942578"/>
              <a:gd name="connsiteY4" fmla="*/ 2170388 h 2352041"/>
              <a:gd name="connsiteX5" fmla="*/ 4690185 w 6942578"/>
              <a:gd name="connsiteY5" fmla="*/ 1504819 h 2352041"/>
              <a:gd name="connsiteX6" fmla="*/ 3322632 w 6942578"/>
              <a:gd name="connsiteY6" fmla="*/ 1902631 h 2352041"/>
              <a:gd name="connsiteX7" fmla="*/ 1434461 w 6942578"/>
              <a:gd name="connsiteY7" fmla="*/ 1119544 h 2352041"/>
              <a:gd name="connsiteX8" fmla="*/ 453693 w 6942578"/>
              <a:gd name="connsiteY8" fmla="*/ 2048229 h 2352041"/>
              <a:gd name="connsiteX9" fmla="*/ 14982 w 6942578"/>
              <a:gd name="connsiteY9" fmla="*/ 2096915 h 2352041"/>
              <a:gd name="connsiteX10" fmla="*/ 20210 w 6942578"/>
              <a:gd name="connsiteY10" fmla="*/ 2 h 2352041"/>
              <a:gd name="connsiteX0" fmla="*/ 20210 w 6942578"/>
              <a:gd name="connsiteY0" fmla="*/ 2 h 2352041"/>
              <a:gd name="connsiteX1" fmla="*/ 6940298 w 6942578"/>
              <a:gd name="connsiteY1" fmla="*/ 2 h 2352041"/>
              <a:gd name="connsiteX2" fmla="*/ 6942578 w 6942578"/>
              <a:gd name="connsiteY2" fmla="*/ 2238098 h 2352041"/>
              <a:gd name="connsiteX3" fmla="*/ 6310921 w 6942578"/>
              <a:gd name="connsiteY3" fmla="*/ 2072339 h 2352041"/>
              <a:gd name="connsiteX4" fmla="*/ 5429529 w 6942578"/>
              <a:gd name="connsiteY4" fmla="*/ 2170388 h 2352041"/>
              <a:gd name="connsiteX5" fmla="*/ 4690185 w 6942578"/>
              <a:gd name="connsiteY5" fmla="*/ 1504819 h 2352041"/>
              <a:gd name="connsiteX6" fmla="*/ 3322632 w 6942578"/>
              <a:gd name="connsiteY6" fmla="*/ 1902631 h 2352041"/>
              <a:gd name="connsiteX7" fmla="*/ 1434461 w 6942578"/>
              <a:gd name="connsiteY7" fmla="*/ 1119544 h 2352041"/>
              <a:gd name="connsiteX8" fmla="*/ 453693 w 6942578"/>
              <a:gd name="connsiteY8" fmla="*/ 2048229 h 2352041"/>
              <a:gd name="connsiteX9" fmla="*/ 14982 w 6942578"/>
              <a:gd name="connsiteY9" fmla="*/ 2096915 h 2352041"/>
              <a:gd name="connsiteX10" fmla="*/ 20210 w 6942578"/>
              <a:gd name="connsiteY10" fmla="*/ 2 h 2352041"/>
              <a:gd name="connsiteX0" fmla="*/ 20210 w 6942578"/>
              <a:gd name="connsiteY0" fmla="*/ 2 h 2352041"/>
              <a:gd name="connsiteX1" fmla="*/ 6940298 w 6942578"/>
              <a:gd name="connsiteY1" fmla="*/ 2 h 2352041"/>
              <a:gd name="connsiteX2" fmla="*/ 6942578 w 6942578"/>
              <a:gd name="connsiteY2" fmla="*/ 2238098 h 2352041"/>
              <a:gd name="connsiteX3" fmla="*/ 6310921 w 6942578"/>
              <a:gd name="connsiteY3" fmla="*/ 2072339 h 2352041"/>
              <a:gd name="connsiteX4" fmla="*/ 5429529 w 6942578"/>
              <a:gd name="connsiteY4" fmla="*/ 2170388 h 2352041"/>
              <a:gd name="connsiteX5" fmla="*/ 4690185 w 6942578"/>
              <a:gd name="connsiteY5" fmla="*/ 1504819 h 2352041"/>
              <a:gd name="connsiteX6" fmla="*/ 3322632 w 6942578"/>
              <a:gd name="connsiteY6" fmla="*/ 1902631 h 2352041"/>
              <a:gd name="connsiteX7" fmla="*/ 1434461 w 6942578"/>
              <a:gd name="connsiteY7" fmla="*/ 968759 h 2352041"/>
              <a:gd name="connsiteX8" fmla="*/ 453693 w 6942578"/>
              <a:gd name="connsiteY8" fmla="*/ 2048229 h 2352041"/>
              <a:gd name="connsiteX9" fmla="*/ 14982 w 6942578"/>
              <a:gd name="connsiteY9" fmla="*/ 2096915 h 2352041"/>
              <a:gd name="connsiteX10" fmla="*/ 20210 w 6942578"/>
              <a:gd name="connsiteY10" fmla="*/ 2 h 2352041"/>
              <a:gd name="connsiteX0" fmla="*/ 20210 w 6942578"/>
              <a:gd name="connsiteY0" fmla="*/ 2 h 2352041"/>
              <a:gd name="connsiteX1" fmla="*/ 6940298 w 6942578"/>
              <a:gd name="connsiteY1" fmla="*/ 2 h 2352041"/>
              <a:gd name="connsiteX2" fmla="*/ 6942578 w 6942578"/>
              <a:gd name="connsiteY2" fmla="*/ 2238098 h 2352041"/>
              <a:gd name="connsiteX3" fmla="*/ 6310921 w 6942578"/>
              <a:gd name="connsiteY3" fmla="*/ 2072339 h 2352041"/>
              <a:gd name="connsiteX4" fmla="*/ 5429529 w 6942578"/>
              <a:gd name="connsiteY4" fmla="*/ 2170388 h 2352041"/>
              <a:gd name="connsiteX5" fmla="*/ 4690185 w 6942578"/>
              <a:gd name="connsiteY5" fmla="*/ 1504819 h 2352041"/>
              <a:gd name="connsiteX6" fmla="*/ 3322632 w 6942578"/>
              <a:gd name="connsiteY6" fmla="*/ 1902631 h 2352041"/>
              <a:gd name="connsiteX7" fmla="*/ 1446493 w 6942578"/>
              <a:gd name="connsiteY7" fmla="*/ 1064713 h 2352041"/>
              <a:gd name="connsiteX8" fmla="*/ 453693 w 6942578"/>
              <a:gd name="connsiteY8" fmla="*/ 2048229 h 2352041"/>
              <a:gd name="connsiteX9" fmla="*/ 14982 w 6942578"/>
              <a:gd name="connsiteY9" fmla="*/ 2096915 h 2352041"/>
              <a:gd name="connsiteX10" fmla="*/ 20210 w 6942578"/>
              <a:gd name="connsiteY10" fmla="*/ 2 h 2352041"/>
              <a:gd name="connsiteX0" fmla="*/ 20210 w 6942578"/>
              <a:gd name="connsiteY0" fmla="*/ 2 h 2352041"/>
              <a:gd name="connsiteX1" fmla="*/ 6940298 w 6942578"/>
              <a:gd name="connsiteY1" fmla="*/ 2 h 2352041"/>
              <a:gd name="connsiteX2" fmla="*/ 6942578 w 6942578"/>
              <a:gd name="connsiteY2" fmla="*/ 2238098 h 2352041"/>
              <a:gd name="connsiteX3" fmla="*/ 6310921 w 6942578"/>
              <a:gd name="connsiteY3" fmla="*/ 2072339 h 2352041"/>
              <a:gd name="connsiteX4" fmla="*/ 5429529 w 6942578"/>
              <a:gd name="connsiteY4" fmla="*/ 2170388 h 2352041"/>
              <a:gd name="connsiteX5" fmla="*/ 4690185 w 6942578"/>
              <a:gd name="connsiteY5" fmla="*/ 1504819 h 2352041"/>
              <a:gd name="connsiteX6" fmla="*/ 3322632 w 6942578"/>
              <a:gd name="connsiteY6" fmla="*/ 1902631 h 2352041"/>
              <a:gd name="connsiteX7" fmla="*/ 1590872 w 6942578"/>
              <a:gd name="connsiteY7" fmla="*/ 1078420 h 2352041"/>
              <a:gd name="connsiteX8" fmla="*/ 453693 w 6942578"/>
              <a:gd name="connsiteY8" fmla="*/ 2048229 h 2352041"/>
              <a:gd name="connsiteX9" fmla="*/ 14982 w 6942578"/>
              <a:gd name="connsiteY9" fmla="*/ 2096915 h 2352041"/>
              <a:gd name="connsiteX10" fmla="*/ 20210 w 6942578"/>
              <a:gd name="connsiteY10" fmla="*/ 2 h 2352041"/>
              <a:gd name="connsiteX0" fmla="*/ 20210 w 6942578"/>
              <a:gd name="connsiteY0" fmla="*/ 2 h 2352041"/>
              <a:gd name="connsiteX1" fmla="*/ 6940298 w 6942578"/>
              <a:gd name="connsiteY1" fmla="*/ 2 h 2352041"/>
              <a:gd name="connsiteX2" fmla="*/ 6942578 w 6942578"/>
              <a:gd name="connsiteY2" fmla="*/ 2238098 h 2352041"/>
              <a:gd name="connsiteX3" fmla="*/ 6310921 w 6942578"/>
              <a:gd name="connsiteY3" fmla="*/ 2072339 h 2352041"/>
              <a:gd name="connsiteX4" fmla="*/ 5429529 w 6942578"/>
              <a:gd name="connsiteY4" fmla="*/ 2170388 h 2352041"/>
              <a:gd name="connsiteX5" fmla="*/ 4690185 w 6942578"/>
              <a:gd name="connsiteY5" fmla="*/ 1504819 h 2352041"/>
              <a:gd name="connsiteX6" fmla="*/ 3322632 w 6942578"/>
              <a:gd name="connsiteY6" fmla="*/ 1902631 h 2352041"/>
              <a:gd name="connsiteX7" fmla="*/ 1590872 w 6942578"/>
              <a:gd name="connsiteY7" fmla="*/ 1078420 h 2352041"/>
              <a:gd name="connsiteX8" fmla="*/ 513851 w 6942578"/>
              <a:gd name="connsiteY8" fmla="*/ 1705537 h 2352041"/>
              <a:gd name="connsiteX9" fmla="*/ 14982 w 6942578"/>
              <a:gd name="connsiteY9" fmla="*/ 2096915 h 2352041"/>
              <a:gd name="connsiteX10" fmla="*/ 20210 w 6942578"/>
              <a:gd name="connsiteY10" fmla="*/ 2 h 2352041"/>
              <a:gd name="connsiteX0" fmla="*/ 20210 w 6942578"/>
              <a:gd name="connsiteY0" fmla="*/ 2 h 2352041"/>
              <a:gd name="connsiteX1" fmla="*/ 6940298 w 6942578"/>
              <a:gd name="connsiteY1" fmla="*/ 2 h 2352041"/>
              <a:gd name="connsiteX2" fmla="*/ 6942578 w 6942578"/>
              <a:gd name="connsiteY2" fmla="*/ 2238098 h 2352041"/>
              <a:gd name="connsiteX3" fmla="*/ 6310921 w 6942578"/>
              <a:gd name="connsiteY3" fmla="*/ 2072339 h 2352041"/>
              <a:gd name="connsiteX4" fmla="*/ 5429529 w 6942578"/>
              <a:gd name="connsiteY4" fmla="*/ 2170388 h 2352041"/>
              <a:gd name="connsiteX5" fmla="*/ 4690185 w 6942578"/>
              <a:gd name="connsiteY5" fmla="*/ 1504819 h 2352041"/>
              <a:gd name="connsiteX6" fmla="*/ 3322632 w 6942578"/>
              <a:gd name="connsiteY6" fmla="*/ 1902631 h 2352041"/>
              <a:gd name="connsiteX7" fmla="*/ 1590872 w 6942578"/>
              <a:gd name="connsiteY7" fmla="*/ 1078420 h 2352041"/>
              <a:gd name="connsiteX8" fmla="*/ 513851 w 6942578"/>
              <a:gd name="connsiteY8" fmla="*/ 1705537 h 2352041"/>
              <a:gd name="connsiteX9" fmla="*/ 14982 w 6942578"/>
              <a:gd name="connsiteY9" fmla="*/ 2096915 h 2352041"/>
              <a:gd name="connsiteX10" fmla="*/ 20210 w 6942578"/>
              <a:gd name="connsiteY10" fmla="*/ 2 h 2352041"/>
              <a:gd name="connsiteX0" fmla="*/ 20210 w 6942578"/>
              <a:gd name="connsiteY0" fmla="*/ 2 h 2352041"/>
              <a:gd name="connsiteX1" fmla="*/ 6940298 w 6942578"/>
              <a:gd name="connsiteY1" fmla="*/ 2 h 2352041"/>
              <a:gd name="connsiteX2" fmla="*/ 6942578 w 6942578"/>
              <a:gd name="connsiteY2" fmla="*/ 2238098 h 2352041"/>
              <a:gd name="connsiteX3" fmla="*/ 6310921 w 6942578"/>
              <a:gd name="connsiteY3" fmla="*/ 2072339 h 2352041"/>
              <a:gd name="connsiteX4" fmla="*/ 5429529 w 6942578"/>
              <a:gd name="connsiteY4" fmla="*/ 2170388 h 2352041"/>
              <a:gd name="connsiteX5" fmla="*/ 4690185 w 6942578"/>
              <a:gd name="connsiteY5" fmla="*/ 1504819 h 2352041"/>
              <a:gd name="connsiteX6" fmla="*/ 3322632 w 6942578"/>
              <a:gd name="connsiteY6" fmla="*/ 1902631 h 2352041"/>
              <a:gd name="connsiteX7" fmla="*/ 1590872 w 6942578"/>
              <a:gd name="connsiteY7" fmla="*/ 1078420 h 2352041"/>
              <a:gd name="connsiteX8" fmla="*/ 513851 w 6942578"/>
              <a:gd name="connsiteY8" fmla="*/ 1705537 h 2352041"/>
              <a:gd name="connsiteX9" fmla="*/ 14982 w 6942578"/>
              <a:gd name="connsiteY9" fmla="*/ 2096915 h 2352041"/>
              <a:gd name="connsiteX10" fmla="*/ 20210 w 6942578"/>
              <a:gd name="connsiteY10" fmla="*/ 2 h 2352041"/>
              <a:gd name="connsiteX0" fmla="*/ 20210 w 6942578"/>
              <a:gd name="connsiteY0" fmla="*/ 2 h 2352041"/>
              <a:gd name="connsiteX1" fmla="*/ 6940298 w 6942578"/>
              <a:gd name="connsiteY1" fmla="*/ 2 h 2352041"/>
              <a:gd name="connsiteX2" fmla="*/ 6942578 w 6942578"/>
              <a:gd name="connsiteY2" fmla="*/ 2238098 h 2352041"/>
              <a:gd name="connsiteX3" fmla="*/ 6310921 w 6942578"/>
              <a:gd name="connsiteY3" fmla="*/ 2072339 h 2352041"/>
              <a:gd name="connsiteX4" fmla="*/ 5429529 w 6942578"/>
              <a:gd name="connsiteY4" fmla="*/ 2170388 h 2352041"/>
              <a:gd name="connsiteX5" fmla="*/ 4690185 w 6942578"/>
              <a:gd name="connsiteY5" fmla="*/ 1504819 h 2352041"/>
              <a:gd name="connsiteX6" fmla="*/ 3322632 w 6942578"/>
              <a:gd name="connsiteY6" fmla="*/ 1902631 h 2352041"/>
              <a:gd name="connsiteX7" fmla="*/ 1590872 w 6942578"/>
              <a:gd name="connsiteY7" fmla="*/ 1009882 h 2352041"/>
              <a:gd name="connsiteX8" fmla="*/ 513851 w 6942578"/>
              <a:gd name="connsiteY8" fmla="*/ 1705537 h 2352041"/>
              <a:gd name="connsiteX9" fmla="*/ 14982 w 6942578"/>
              <a:gd name="connsiteY9" fmla="*/ 2096915 h 2352041"/>
              <a:gd name="connsiteX10" fmla="*/ 20210 w 6942578"/>
              <a:gd name="connsiteY10" fmla="*/ 2 h 2352041"/>
              <a:gd name="connsiteX0" fmla="*/ 20210 w 6942578"/>
              <a:gd name="connsiteY0" fmla="*/ 2 h 2352041"/>
              <a:gd name="connsiteX1" fmla="*/ 6940298 w 6942578"/>
              <a:gd name="connsiteY1" fmla="*/ 2 h 2352041"/>
              <a:gd name="connsiteX2" fmla="*/ 6942578 w 6942578"/>
              <a:gd name="connsiteY2" fmla="*/ 2238098 h 2352041"/>
              <a:gd name="connsiteX3" fmla="*/ 6310921 w 6942578"/>
              <a:gd name="connsiteY3" fmla="*/ 2072339 h 2352041"/>
              <a:gd name="connsiteX4" fmla="*/ 5429529 w 6942578"/>
              <a:gd name="connsiteY4" fmla="*/ 2170388 h 2352041"/>
              <a:gd name="connsiteX5" fmla="*/ 4690185 w 6942578"/>
              <a:gd name="connsiteY5" fmla="*/ 1504819 h 2352041"/>
              <a:gd name="connsiteX6" fmla="*/ 3322632 w 6942578"/>
              <a:gd name="connsiteY6" fmla="*/ 1902631 h 2352041"/>
              <a:gd name="connsiteX7" fmla="*/ 1590872 w 6942578"/>
              <a:gd name="connsiteY7" fmla="*/ 1009882 h 2352041"/>
              <a:gd name="connsiteX8" fmla="*/ 513851 w 6942578"/>
              <a:gd name="connsiteY8" fmla="*/ 1705537 h 2352041"/>
              <a:gd name="connsiteX9" fmla="*/ 14982 w 6942578"/>
              <a:gd name="connsiteY9" fmla="*/ 2096915 h 2352041"/>
              <a:gd name="connsiteX10" fmla="*/ 20210 w 6942578"/>
              <a:gd name="connsiteY10" fmla="*/ 2 h 2352041"/>
              <a:gd name="connsiteX0" fmla="*/ 20210 w 6942578"/>
              <a:gd name="connsiteY0" fmla="*/ 2 h 2352041"/>
              <a:gd name="connsiteX1" fmla="*/ 6940298 w 6942578"/>
              <a:gd name="connsiteY1" fmla="*/ 2 h 2352041"/>
              <a:gd name="connsiteX2" fmla="*/ 6942578 w 6942578"/>
              <a:gd name="connsiteY2" fmla="*/ 2238098 h 2352041"/>
              <a:gd name="connsiteX3" fmla="*/ 6310921 w 6942578"/>
              <a:gd name="connsiteY3" fmla="*/ 2072339 h 2352041"/>
              <a:gd name="connsiteX4" fmla="*/ 5429529 w 6942578"/>
              <a:gd name="connsiteY4" fmla="*/ 2170388 h 2352041"/>
              <a:gd name="connsiteX5" fmla="*/ 4690185 w 6942578"/>
              <a:gd name="connsiteY5" fmla="*/ 1504819 h 2352041"/>
              <a:gd name="connsiteX6" fmla="*/ 3406853 w 6942578"/>
              <a:gd name="connsiteY6" fmla="*/ 1710723 h 2352041"/>
              <a:gd name="connsiteX7" fmla="*/ 1590872 w 6942578"/>
              <a:gd name="connsiteY7" fmla="*/ 1009882 h 2352041"/>
              <a:gd name="connsiteX8" fmla="*/ 513851 w 6942578"/>
              <a:gd name="connsiteY8" fmla="*/ 1705537 h 2352041"/>
              <a:gd name="connsiteX9" fmla="*/ 14982 w 6942578"/>
              <a:gd name="connsiteY9" fmla="*/ 2096915 h 2352041"/>
              <a:gd name="connsiteX10" fmla="*/ 20210 w 6942578"/>
              <a:gd name="connsiteY10" fmla="*/ 2 h 2352041"/>
              <a:gd name="connsiteX0" fmla="*/ 20210 w 6942578"/>
              <a:gd name="connsiteY0" fmla="*/ 2 h 2637720"/>
              <a:gd name="connsiteX1" fmla="*/ 6940298 w 6942578"/>
              <a:gd name="connsiteY1" fmla="*/ 2 h 2637720"/>
              <a:gd name="connsiteX2" fmla="*/ 6942578 w 6942578"/>
              <a:gd name="connsiteY2" fmla="*/ 2238098 h 2637720"/>
              <a:gd name="connsiteX3" fmla="*/ 6310921 w 6942578"/>
              <a:gd name="connsiteY3" fmla="*/ 2072339 h 2637720"/>
              <a:gd name="connsiteX4" fmla="*/ 5429529 w 6942578"/>
              <a:gd name="connsiteY4" fmla="*/ 2170388 h 2637720"/>
              <a:gd name="connsiteX5" fmla="*/ 4353301 w 6942578"/>
              <a:gd name="connsiteY5" fmla="*/ 2628851 h 2637720"/>
              <a:gd name="connsiteX6" fmla="*/ 3406853 w 6942578"/>
              <a:gd name="connsiteY6" fmla="*/ 1710723 h 2637720"/>
              <a:gd name="connsiteX7" fmla="*/ 1590872 w 6942578"/>
              <a:gd name="connsiteY7" fmla="*/ 1009882 h 2637720"/>
              <a:gd name="connsiteX8" fmla="*/ 513851 w 6942578"/>
              <a:gd name="connsiteY8" fmla="*/ 1705537 h 2637720"/>
              <a:gd name="connsiteX9" fmla="*/ 14982 w 6942578"/>
              <a:gd name="connsiteY9" fmla="*/ 2096915 h 2637720"/>
              <a:gd name="connsiteX10" fmla="*/ 20210 w 6942578"/>
              <a:gd name="connsiteY10" fmla="*/ 2 h 2637720"/>
              <a:gd name="connsiteX0" fmla="*/ 20210 w 6942578"/>
              <a:gd name="connsiteY0" fmla="*/ 2 h 2639624"/>
              <a:gd name="connsiteX1" fmla="*/ 6940298 w 6942578"/>
              <a:gd name="connsiteY1" fmla="*/ 2 h 2639624"/>
              <a:gd name="connsiteX2" fmla="*/ 6942578 w 6942578"/>
              <a:gd name="connsiteY2" fmla="*/ 2238098 h 2639624"/>
              <a:gd name="connsiteX3" fmla="*/ 6310921 w 6942578"/>
              <a:gd name="connsiteY3" fmla="*/ 2072339 h 2639624"/>
              <a:gd name="connsiteX4" fmla="*/ 5429529 w 6942578"/>
              <a:gd name="connsiteY4" fmla="*/ 2170388 h 2639624"/>
              <a:gd name="connsiteX5" fmla="*/ 4353301 w 6942578"/>
              <a:gd name="connsiteY5" fmla="*/ 2628851 h 2639624"/>
              <a:gd name="connsiteX6" fmla="*/ 3262474 w 6942578"/>
              <a:gd name="connsiteY6" fmla="*/ 1655893 h 2639624"/>
              <a:gd name="connsiteX7" fmla="*/ 1590872 w 6942578"/>
              <a:gd name="connsiteY7" fmla="*/ 1009882 h 2639624"/>
              <a:gd name="connsiteX8" fmla="*/ 513851 w 6942578"/>
              <a:gd name="connsiteY8" fmla="*/ 1705537 h 2639624"/>
              <a:gd name="connsiteX9" fmla="*/ 14982 w 6942578"/>
              <a:gd name="connsiteY9" fmla="*/ 2096915 h 2639624"/>
              <a:gd name="connsiteX10" fmla="*/ 20210 w 6942578"/>
              <a:gd name="connsiteY10" fmla="*/ 2 h 2639624"/>
              <a:gd name="connsiteX0" fmla="*/ 20210 w 6942578"/>
              <a:gd name="connsiteY0" fmla="*/ 2 h 2639624"/>
              <a:gd name="connsiteX1" fmla="*/ 6940298 w 6942578"/>
              <a:gd name="connsiteY1" fmla="*/ 2 h 2639624"/>
              <a:gd name="connsiteX2" fmla="*/ 6942578 w 6942578"/>
              <a:gd name="connsiteY2" fmla="*/ 2238098 h 2639624"/>
              <a:gd name="connsiteX3" fmla="*/ 6310921 w 6942578"/>
              <a:gd name="connsiteY3" fmla="*/ 2072339 h 2639624"/>
              <a:gd name="connsiteX4" fmla="*/ 5429529 w 6942578"/>
              <a:gd name="connsiteY4" fmla="*/ 2170388 h 2639624"/>
              <a:gd name="connsiteX5" fmla="*/ 4353301 w 6942578"/>
              <a:gd name="connsiteY5" fmla="*/ 2628851 h 2639624"/>
              <a:gd name="connsiteX6" fmla="*/ 3262474 w 6942578"/>
              <a:gd name="connsiteY6" fmla="*/ 1655893 h 2639624"/>
              <a:gd name="connsiteX7" fmla="*/ 1590872 w 6942578"/>
              <a:gd name="connsiteY7" fmla="*/ 1009882 h 2639624"/>
              <a:gd name="connsiteX8" fmla="*/ 513851 w 6942578"/>
              <a:gd name="connsiteY8" fmla="*/ 1705537 h 2639624"/>
              <a:gd name="connsiteX9" fmla="*/ 14982 w 6942578"/>
              <a:gd name="connsiteY9" fmla="*/ 2096915 h 2639624"/>
              <a:gd name="connsiteX10" fmla="*/ 20210 w 6942578"/>
              <a:gd name="connsiteY10" fmla="*/ 2 h 2639624"/>
              <a:gd name="connsiteX0" fmla="*/ 20210 w 6942578"/>
              <a:gd name="connsiteY0" fmla="*/ 2 h 2636382"/>
              <a:gd name="connsiteX1" fmla="*/ 6940298 w 6942578"/>
              <a:gd name="connsiteY1" fmla="*/ 2 h 2636382"/>
              <a:gd name="connsiteX2" fmla="*/ 6942578 w 6942578"/>
              <a:gd name="connsiteY2" fmla="*/ 2238098 h 2636382"/>
              <a:gd name="connsiteX3" fmla="*/ 6310921 w 6942578"/>
              <a:gd name="connsiteY3" fmla="*/ 2072339 h 2636382"/>
              <a:gd name="connsiteX4" fmla="*/ 5429529 w 6942578"/>
              <a:gd name="connsiteY4" fmla="*/ 2170388 h 2636382"/>
              <a:gd name="connsiteX5" fmla="*/ 4353301 w 6942578"/>
              <a:gd name="connsiteY5" fmla="*/ 2628851 h 2636382"/>
              <a:gd name="connsiteX6" fmla="*/ 3226379 w 6942578"/>
              <a:gd name="connsiteY6" fmla="*/ 1751847 h 2636382"/>
              <a:gd name="connsiteX7" fmla="*/ 1590872 w 6942578"/>
              <a:gd name="connsiteY7" fmla="*/ 1009882 h 2636382"/>
              <a:gd name="connsiteX8" fmla="*/ 513851 w 6942578"/>
              <a:gd name="connsiteY8" fmla="*/ 1705537 h 2636382"/>
              <a:gd name="connsiteX9" fmla="*/ 14982 w 6942578"/>
              <a:gd name="connsiteY9" fmla="*/ 2096915 h 2636382"/>
              <a:gd name="connsiteX10" fmla="*/ 20210 w 6942578"/>
              <a:gd name="connsiteY10" fmla="*/ 2 h 2636382"/>
              <a:gd name="connsiteX0" fmla="*/ 20210 w 6942578"/>
              <a:gd name="connsiteY0" fmla="*/ 2 h 2641135"/>
              <a:gd name="connsiteX1" fmla="*/ 6940298 w 6942578"/>
              <a:gd name="connsiteY1" fmla="*/ 2 h 2641135"/>
              <a:gd name="connsiteX2" fmla="*/ 6942578 w 6942578"/>
              <a:gd name="connsiteY2" fmla="*/ 2238098 h 2641135"/>
              <a:gd name="connsiteX3" fmla="*/ 6310921 w 6942578"/>
              <a:gd name="connsiteY3" fmla="*/ 2072339 h 2641135"/>
              <a:gd name="connsiteX4" fmla="*/ 5429529 w 6942578"/>
              <a:gd name="connsiteY4" fmla="*/ 2170388 h 2641135"/>
              <a:gd name="connsiteX5" fmla="*/ 4353301 w 6942578"/>
              <a:gd name="connsiteY5" fmla="*/ 2628851 h 2641135"/>
              <a:gd name="connsiteX6" fmla="*/ 3190285 w 6942578"/>
              <a:gd name="connsiteY6" fmla="*/ 1614770 h 2641135"/>
              <a:gd name="connsiteX7" fmla="*/ 1590872 w 6942578"/>
              <a:gd name="connsiteY7" fmla="*/ 1009882 h 2641135"/>
              <a:gd name="connsiteX8" fmla="*/ 513851 w 6942578"/>
              <a:gd name="connsiteY8" fmla="*/ 1705537 h 2641135"/>
              <a:gd name="connsiteX9" fmla="*/ 14982 w 6942578"/>
              <a:gd name="connsiteY9" fmla="*/ 2096915 h 2641135"/>
              <a:gd name="connsiteX10" fmla="*/ 20210 w 6942578"/>
              <a:gd name="connsiteY10" fmla="*/ 2 h 2641135"/>
              <a:gd name="connsiteX0" fmla="*/ 20210 w 6942578"/>
              <a:gd name="connsiteY0" fmla="*/ 2 h 2641135"/>
              <a:gd name="connsiteX1" fmla="*/ 6940298 w 6942578"/>
              <a:gd name="connsiteY1" fmla="*/ 2 h 2641135"/>
              <a:gd name="connsiteX2" fmla="*/ 6942578 w 6942578"/>
              <a:gd name="connsiteY2" fmla="*/ 2238098 h 2641135"/>
              <a:gd name="connsiteX3" fmla="*/ 6310921 w 6942578"/>
              <a:gd name="connsiteY3" fmla="*/ 2072339 h 2641135"/>
              <a:gd name="connsiteX4" fmla="*/ 5429529 w 6942578"/>
              <a:gd name="connsiteY4" fmla="*/ 2170388 h 2641135"/>
              <a:gd name="connsiteX5" fmla="*/ 4353301 w 6942578"/>
              <a:gd name="connsiteY5" fmla="*/ 2628851 h 2641135"/>
              <a:gd name="connsiteX6" fmla="*/ 3190285 w 6942578"/>
              <a:gd name="connsiteY6" fmla="*/ 1614770 h 2641135"/>
              <a:gd name="connsiteX7" fmla="*/ 1590872 w 6942578"/>
              <a:gd name="connsiteY7" fmla="*/ 1009882 h 2641135"/>
              <a:gd name="connsiteX8" fmla="*/ 513851 w 6942578"/>
              <a:gd name="connsiteY8" fmla="*/ 1705537 h 2641135"/>
              <a:gd name="connsiteX9" fmla="*/ 14982 w 6942578"/>
              <a:gd name="connsiteY9" fmla="*/ 2096915 h 2641135"/>
              <a:gd name="connsiteX10" fmla="*/ 20210 w 6942578"/>
              <a:gd name="connsiteY10" fmla="*/ 2 h 2641135"/>
              <a:gd name="connsiteX0" fmla="*/ 20210 w 6942578"/>
              <a:gd name="connsiteY0" fmla="*/ 2 h 2641135"/>
              <a:gd name="connsiteX1" fmla="*/ 6940298 w 6942578"/>
              <a:gd name="connsiteY1" fmla="*/ 2 h 2641135"/>
              <a:gd name="connsiteX2" fmla="*/ 6942578 w 6942578"/>
              <a:gd name="connsiteY2" fmla="*/ 2238098 h 2641135"/>
              <a:gd name="connsiteX3" fmla="*/ 6310921 w 6942578"/>
              <a:gd name="connsiteY3" fmla="*/ 2072339 h 2641135"/>
              <a:gd name="connsiteX4" fmla="*/ 5429529 w 6942578"/>
              <a:gd name="connsiteY4" fmla="*/ 2170388 h 2641135"/>
              <a:gd name="connsiteX5" fmla="*/ 4353301 w 6942578"/>
              <a:gd name="connsiteY5" fmla="*/ 2628851 h 2641135"/>
              <a:gd name="connsiteX6" fmla="*/ 3190285 w 6942578"/>
              <a:gd name="connsiteY6" fmla="*/ 1614770 h 2641135"/>
              <a:gd name="connsiteX7" fmla="*/ 1590872 w 6942578"/>
              <a:gd name="connsiteY7" fmla="*/ 1009882 h 2641135"/>
              <a:gd name="connsiteX8" fmla="*/ 513851 w 6942578"/>
              <a:gd name="connsiteY8" fmla="*/ 1705537 h 2641135"/>
              <a:gd name="connsiteX9" fmla="*/ 14982 w 6942578"/>
              <a:gd name="connsiteY9" fmla="*/ 2096915 h 2641135"/>
              <a:gd name="connsiteX10" fmla="*/ 20210 w 6942578"/>
              <a:gd name="connsiteY10" fmla="*/ 2 h 2641135"/>
              <a:gd name="connsiteX0" fmla="*/ 20210 w 6942578"/>
              <a:gd name="connsiteY0" fmla="*/ 2 h 2641135"/>
              <a:gd name="connsiteX1" fmla="*/ 6940298 w 6942578"/>
              <a:gd name="connsiteY1" fmla="*/ 2 h 2641135"/>
              <a:gd name="connsiteX2" fmla="*/ 6942578 w 6942578"/>
              <a:gd name="connsiteY2" fmla="*/ 2238098 h 2641135"/>
              <a:gd name="connsiteX3" fmla="*/ 6310921 w 6942578"/>
              <a:gd name="connsiteY3" fmla="*/ 2072339 h 2641135"/>
              <a:gd name="connsiteX4" fmla="*/ 5429529 w 6942578"/>
              <a:gd name="connsiteY4" fmla="*/ 2170388 h 2641135"/>
              <a:gd name="connsiteX5" fmla="*/ 4353301 w 6942578"/>
              <a:gd name="connsiteY5" fmla="*/ 2628851 h 2641135"/>
              <a:gd name="connsiteX6" fmla="*/ 3190285 w 6942578"/>
              <a:gd name="connsiteY6" fmla="*/ 1614770 h 2641135"/>
              <a:gd name="connsiteX7" fmla="*/ 1590872 w 6942578"/>
              <a:gd name="connsiteY7" fmla="*/ 1009882 h 2641135"/>
              <a:gd name="connsiteX8" fmla="*/ 513851 w 6942578"/>
              <a:gd name="connsiteY8" fmla="*/ 1705537 h 2641135"/>
              <a:gd name="connsiteX9" fmla="*/ 14982 w 6942578"/>
              <a:gd name="connsiteY9" fmla="*/ 2096915 h 2641135"/>
              <a:gd name="connsiteX10" fmla="*/ 20210 w 6942578"/>
              <a:gd name="connsiteY10" fmla="*/ 2 h 2641135"/>
              <a:gd name="connsiteX0" fmla="*/ 20210 w 6942578"/>
              <a:gd name="connsiteY0" fmla="*/ 2 h 2641655"/>
              <a:gd name="connsiteX1" fmla="*/ 6940298 w 6942578"/>
              <a:gd name="connsiteY1" fmla="*/ 2 h 2641655"/>
              <a:gd name="connsiteX2" fmla="*/ 6942578 w 6942578"/>
              <a:gd name="connsiteY2" fmla="*/ 2238098 h 2641655"/>
              <a:gd name="connsiteX3" fmla="*/ 6310921 w 6942578"/>
              <a:gd name="connsiteY3" fmla="*/ 2072339 h 2641655"/>
              <a:gd name="connsiteX4" fmla="*/ 5429529 w 6942578"/>
              <a:gd name="connsiteY4" fmla="*/ 2170388 h 2641655"/>
              <a:gd name="connsiteX5" fmla="*/ 4353301 w 6942578"/>
              <a:gd name="connsiteY5" fmla="*/ 2628851 h 2641655"/>
              <a:gd name="connsiteX6" fmla="*/ 2925591 w 6942578"/>
              <a:gd name="connsiteY6" fmla="*/ 1601062 h 2641655"/>
              <a:gd name="connsiteX7" fmla="*/ 1590872 w 6942578"/>
              <a:gd name="connsiteY7" fmla="*/ 1009882 h 2641655"/>
              <a:gd name="connsiteX8" fmla="*/ 513851 w 6942578"/>
              <a:gd name="connsiteY8" fmla="*/ 1705537 h 2641655"/>
              <a:gd name="connsiteX9" fmla="*/ 14982 w 6942578"/>
              <a:gd name="connsiteY9" fmla="*/ 2096915 h 2641655"/>
              <a:gd name="connsiteX10" fmla="*/ 20210 w 6942578"/>
              <a:gd name="connsiteY10" fmla="*/ 2 h 2641655"/>
              <a:gd name="connsiteX0" fmla="*/ 20210 w 6942578"/>
              <a:gd name="connsiteY0" fmla="*/ 2 h 2641654"/>
              <a:gd name="connsiteX1" fmla="*/ 6940298 w 6942578"/>
              <a:gd name="connsiteY1" fmla="*/ 2 h 2641654"/>
              <a:gd name="connsiteX2" fmla="*/ 6942578 w 6942578"/>
              <a:gd name="connsiteY2" fmla="*/ 2238098 h 2641654"/>
              <a:gd name="connsiteX3" fmla="*/ 6310921 w 6942578"/>
              <a:gd name="connsiteY3" fmla="*/ 2072339 h 2641654"/>
              <a:gd name="connsiteX4" fmla="*/ 5429529 w 6942578"/>
              <a:gd name="connsiteY4" fmla="*/ 2170388 h 2641654"/>
              <a:gd name="connsiteX5" fmla="*/ 4353301 w 6942578"/>
              <a:gd name="connsiteY5" fmla="*/ 2628851 h 2641654"/>
              <a:gd name="connsiteX6" fmla="*/ 2925591 w 6942578"/>
              <a:gd name="connsiteY6" fmla="*/ 1601062 h 2641654"/>
              <a:gd name="connsiteX7" fmla="*/ 1590872 w 6942578"/>
              <a:gd name="connsiteY7" fmla="*/ 1009882 h 2641654"/>
              <a:gd name="connsiteX8" fmla="*/ 513851 w 6942578"/>
              <a:gd name="connsiteY8" fmla="*/ 1705537 h 2641654"/>
              <a:gd name="connsiteX9" fmla="*/ 14982 w 6942578"/>
              <a:gd name="connsiteY9" fmla="*/ 2096915 h 2641654"/>
              <a:gd name="connsiteX10" fmla="*/ 20210 w 6942578"/>
              <a:gd name="connsiteY10" fmla="*/ 2 h 2641654"/>
              <a:gd name="connsiteX0" fmla="*/ 32073 w 6954441"/>
              <a:gd name="connsiteY0" fmla="*/ 2 h 2641654"/>
              <a:gd name="connsiteX1" fmla="*/ 6952161 w 6954441"/>
              <a:gd name="connsiteY1" fmla="*/ 2 h 2641654"/>
              <a:gd name="connsiteX2" fmla="*/ 6954441 w 6954441"/>
              <a:gd name="connsiteY2" fmla="*/ 2238098 h 2641654"/>
              <a:gd name="connsiteX3" fmla="*/ 6322784 w 6954441"/>
              <a:gd name="connsiteY3" fmla="*/ 2072339 h 2641654"/>
              <a:gd name="connsiteX4" fmla="*/ 5441392 w 6954441"/>
              <a:gd name="connsiteY4" fmla="*/ 2170388 h 2641654"/>
              <a:gd name="connsiteX5" fmla="*/ 4365164 w 6954441"/>
              <a:gd name="connsiteY5" fmla="*/ 2628851 h 2641654"/>
              <a:gd name="connsiteX6" fmla="*/ 2937454 w 6954441"/>
              <a:gd name="connsiteY6" fmla="*/ 1601062 h 2641654"/>
              <a:gd name="connsiteX7" fmla="*/ 1602735 w 6954441"/>
              <a:gd name="connsiteY7" fmla="*/ 1009882 h 2641654"/>
              <a:gd name="connsiteX8" fmla="*/ 525714 w 6954441"/>
              <a:gd name="connsiteY8" fmla="*/ 1705537 h 2641654"/>
              <a:gd name="connsiteX9" fmla="*/ 26845 w 6954441"/>
              <a:gd name="connsiteY9" fmla="*/ 2096915 h 2641654"/>
              <a:gd name="connsiteX10" fmla="*/ 32073 w 6954441"/>
              <a:gd name="connsiteY10" fmla="*/ 2 h 2641654"/>
              <a:gd name="connsiteX0" fmla="*/ 20210 w 6942578"/>
              <a:gd name="connsiteY0" fmla="*/ 2 h 2641654"/>
              <a:gd name="connsiteX1" fmla="*/ 6940298 w 6942578"/>
              <a:gd name="connsiteY1" fmla="*/ 2 h 2641654"/>
              <a:gd name="connsiteX2" fmla="*/ 6942578 w 6942578"/>
              <a:gd name="connsiteY2" fmla="*/ 2238098 h 2641654"/>
              <a:gd name="connsiteX3" fmla="*/ 6310921 w 6942578"/>
              <a:gd name="connsiteY3" fmla="*/ 2072339 h 2641654"/>
              <a:gd name="connsiteX4" fmla="*/ 5429529 w 6942578"/>
              <a:gd name="connsiteY4" fmla="*/ 2170388 h 2641654"/>
              <a:gd name="connsiteX5" fmla="*/ 4353301 w 6942578"/>
              <a:gd name="connsiteY5" fmla="*/ 2628851 h 2641654"/>
              <a:gd name="connsiteX6" fmla="*/ 2925591 w 6942578"/>
              <a:gd name="connsiteY6" fmla="*/ 1601062 h 2641654"/>
              <a:gd name="connsiteX7" fmla="*/ 1590872 w 6942578"/>
              <a:gd name="connsiteY7" fmla="*/ 1009882 h 2641654"/>
              <a:gd name="connsiteX8" fmla="*/ 513851 w 6942578"/>
              <a:gd name="connsiteY8" fmla="*/ 1705537 h 2641654"/>
              <a:gd name="connsiteX9" fmla="*/ 14982 w 6942578"/>
              <a:gd name="connsiteY9" fmla="*/ 2096915 h 2641654"/>
              <a:gd name="connsiteX10" fmla="*/ 20210 w 6942578"/>
              <a:gd name="connsiteY10" fmla="*/ 2 h 2641654"/>
              <a:gd name="connsiteX0" fmla="*/ 20210 w 6942578"/>
              <a:gd name="connsiteY0" fmla="*/ 2 h 2641654"/>
              <a:gd name="connsiteX1" fmla="*/ 6940298 w 6942578"/>
              <a:gd name="connsiteY1" fmla="*/ 2 h 2641654"/>
              <a:gd name="connsiteX2" fmla="*/ 6942578 w 6942578"/>
              <a:gd name="connsiteY2" fmla="*/ 2238098 h 2641654"/>
              <a:gd name="connsiteX3" fmla="*/ 6310921 w 6942578"/>
              <a:gd name="connsiteY3" fmla="*/ 2072339 h 2641654"/>
              <a:gd name="connsiteX4" fmla="*/ 5429529 w 6942578"/>
              <a:gd name="connsiteY4" fmla="*/ 2170388 h 2641654"/>
              <a:gd name="connsiteX5" fmla="*/ 4353301 w 6942578"/>
              <a:gd name="connsiteY5" fmla="*/ 2628851 h 2641654"/>
              <a:gd name="connsiteX6" fmla="*/ 2925591 w 6942578"/>
              <a:gd name="connsiteY6" fmla="*/ 1601062 h 2641654"/>
              <a:gd name="connsiteX7" fmla="*/ 1590872 w 6942578"/>
              <a:gd name="connsiteY7" fmla="*/ 1009882 h 2641654"/>
              <a:gd name="connsiteX8" fmla="*/ 513851 w 6942578"/>
              <a:gd name="connsiteY8" fmla="*/ 1705537 h 2641654"/>
              <a:gd name="connsiteX9" fmla="*/ 14982 w 6942578"/>
              <a:gd name="connsiteY9" fmla="*/ 2096915 h 2641654"/>
              <a:gd name="connsiteX10" fmla="*/ 20210 w 6942578"/>
              <a:gd name="connsiteY10" fmla="*/ 2 h 2641654"/>
              <a:gd name="connsiteX0" fmla="*/ 20210 w 6942578"/>
              <a:gd name="connsiteY0" fmla="*/ 2 h 2641654"/>
              <a:gd name="connsiteX1" fmla="*/ 6940298 w 6942578"/>
              <a:gd name="connsiteY1" fmla="*/ 2 h 2641654"/>
              <a:gd name="connsiteX2" fmla="*/ 6942578 w 6942578"/>
              <a:gd name="connsiteY2" fmla="*/ 2238098 h 2641654"/>
              <a:gd name="connsiteX3" fmla="*/ 6310921 w 6942578"/>
              <a:gd name="connsiteY3" fmla="*/ 2072339 h 2641654"/>
              <a:gd name="connsiteX4" fmla="*/ 5429529 w 6942578"/>
              <a:gd name="connsiteY4" fmla="*/ 2170388 h 2641654"/>
              <a:gd name="connsiteX5" fmla="*/ 4353301 w 6942578"/>
              <a:gd name="connsiteY5" fmla="*/ 2628851 h 2641654"/>
              <a:gd name="connsiteX6" fmla="*/ 2925591 w 6942578"/>
              <a:gd name="connsiteY6" fmla="*/ 1601062 h 2641654"/>
              <a:gd name="connsiteX7" fmla="*/ 1590872 w 6942578"/>
              <a:gd name="connsiteY7" fmla="*/ 1009882 h 2641654"/>
              <a:gd name="connsiteX8" fmla="*/ 513851 w 6942578"/>
              <a:gd name="connsiteY8" fmla="*/ 1705537 h 2641654"/>
              <a:gd name="connsiteX9" fmla="*/ 14982 w 6942578"/>
              <a:gd name="connsiteY9" fmla="*/ 2261408 h 2641654"/>
              <a:gd name="connsiteX10" fmla="*/ 20210 w 6942578"/>
              <a:gd name="connsiteY10" fmla="*/ 2 h 2641654"/>
              <a:gd name="connsiteX0" fmla="*/ 20210 w 6942578"/>
              <a:gd name="connsiteY0" fmla="*/ 2 h 2641654"/>
              <a:gd name="connsiteX1" fmla="*/ 6940298 w 6942578"/>
              <a:gd name="connsiteY1" fmla="*/ 2 h 2641654"/>
              <a:gd name="connsiteX2" fmla="*/ 6942578 w 6942578"/>
              <a:gd name="connsiteY2" fmla="*/ 2238098 h 2641654"/>
              <a:gd name="connsiteX3" fmla="*/ 6310921 w 6942578"/>
              <a:gd name="connsiteY3" fmla="*/ 2072339 h 2641654"/>
              <a:gd name="connsiteX4" fmla="*/ 5429529 w 6942578"/>
              <a:gd name="connsiteY4" fmla="*/ 2170388 h 2641654"/>
              <a:gd name="connsiteX5" fmla="*/ 4353301 w 6942578"/>
              <a:gd name="connsiteY5" fmla="*/ 2628851 h 2641654"/>
              <a:gd name="connsiteX6" fmla="*/ 2925591 w 6942578"/>
              <a:gd name="connsiteY6" fmla="*/ 1601062 h 2641654"/>
              <a:gd name="connsiteX7" fmla="*/ 1590872 w 6942578"/>
              <a:gd name="connsiteY7" fmla="*/ 1009882 h 2641654"/>
              <a:gd name="connsiteX8" fmla="*/ 513851 w 6942578"/>
              <a:gd name="connsiteY8" fmla="*/ 1705537 h 2641654"/>
              <a:gd name="connsiteX9" fmla="*/ 14982 w 6942578"/>
              <a:gd name="connsiteY9" fmla="*/ 2261408 h 2641654"/>
              <a:gd name="connsiteX10" fmla="*/ 20210 w 6942578"/>
              <a:gd name="connsiteY10" fmla="*/ 2 h 2641654"/>
              <a:gd name="connsiteX0" fmla="*/ 20210 w 6942578"/>
              <a:gd name="connsiteY0" fmla="*/ 2 h 2641654"/>
              <a:gd name="connsiteX1" fmla="*/ 6940298 w 6942578"/>
              <a:gd name="connsiteY1" fmla="*/ 2 h 2641654"/>
              <a:gd name="connsiteX2" fmla="*/ 6942578 w 6942578"/>
              <a:gd name="connsiteY2" fmla="*/ 2238098 h 2641654"/>
              <a:gd name="connsiteX3" fmla="*/ 6310921 w 6942578"/>
              <a:gd name="connsiteY3" fmla="*/ 2072339 h 2641654"/>
              <a:gd name="connsiteX4" fmla="*/ 5429529 w 6942578"/>
              <a:gd name="connsiteY4" fmla="*/ 2170388 h 2641654"/>
              <a:gd name="connsiteX5" fmla="*/ 4353301 w 6942578"/>
              <a:gd name="connsiteY5" fmla="*/ 2628851 h 2641654"/>
              <a:gd name="connsiteX6" fmla="*/ 2925591 w 6942578"/>
              <a:gd name="connsiteY6" fmla="*/ 1601062 h 2641654"/>
              <a:gd name="connsiteX7" fmla="*/ 1590872 w 6942578"/>
              <a:gd name="connsiteY7" fmla="*/ 1009882 h 2641654"/>
              <a:gd name="connsiteX8" fmla="*/ 537914 w 6942578"/>
              <a:gd name="connsiteY8" fmla="*/ 1774074 h 2641654"/>
              <a:gd name="connsiteX9" fmla="*/ 14982 w 6942578"/>
              <a:gd name="connsiteY9" fmla="*/ 2261408 h 2641654"/>
              <a:gd name="connsiteX10" fmla="*/ 20210 w 6942578"/>
              <a:gd name="connsiteY10" fmla="*/ 2 h 2641654"/>
              <a:gd name="connsiteX0" fmla="*/ 20210 w 6942578"/>
              <a:gd name="connsiteY0" fmla="*/ 2 h 2641654"/>
              <a:gd name="connsiteX1" fmla="*/ 6940298 w 6942578"/>
              <a:gd name="connsiteY1" fmla="*/ 2 h 2641654"/>
              <a:gd name="connsiteX2" fmla="*/ 6942578 w 6942578"/>
              <a:gd name="connsiteY2" fmla="*/ 2238098 h 2641654"/>
              <a:gd name="connsiteX3" fmla="*/ 6310921 w 6942578"/>
              <a:gd name="connsiteY3" fmla="*/ 2072339 h 2641654"/>
              <a:gd name="connsiteX4" fmla="*/ 5429529 w 6942578"/>
              <a:gd name="connsiteY4" fmla="*/ 2170388 h 2641654"/>
              <a:gd name="connsiteX5" fmla="*/ 4353301 w 6942578"/>
              <a:gd name="connsiteY5" fmla="*/ 2628851 h 2641654"/>
              <a:gd name="connsiteX6" fmla="*/ 2925591 w 6942578"/>
              <a:gd name="connsiteY6" fmla="*/ 1601062 h 2641654"/>
              <a:gd name="connsiteX7" fmla="*/ 1590872 w 6942578"/>
              <a:gd name="connsiteY7" fmla="*/ 1009882 h 2641654"/>
              <a:gd name="connsiteX8" fmla="*/ 537914 w 6942578"/>
              <a:gd name="connsiteY8" fmla="*/ 1774074 h 2641654"/>
              <a:gd name="connsiteX9" fmla="*/ 14982 w 6942578"/>
              <a:gd name="connsiteY9" fmla="*/ 2261408 h 2641654"/>
              <a:gd name="connsiteX10" fmla="*/ 20210 w 6942578"/>
              <a:gd name="connsiteY10" fmla="*/ 2 h 2641654"/>
              <a:gd name="connsiteX0" fmla="*/ 20210 w 6942578"/>
              <a:gd name="connsiteY0" fmla="*/ 2 h 2641654"/>
              <a:gd name="connsiteX1" fmla="*/ 6940298 w 6942578"/>
              <a:gd name="connsiteY1" fmla="*/ 2 h 2641654"/>
              <a:gd name="connsiteX2" fmla="*/ 6942578 w 6942578"/>
              <a:gd name="connsiteY2" fmla="*/ 2238098 h 2641654"/>
              <a:gd name="connsiteX3" fmla="*/ 6310921 w 6942578"/>
              <a:gd name="connsiteY3" fmla="*/ 2072339 h 2641654"/>
              <a:gd name="connsiteX4" fmla="*/ 5429529 w 6942578"/>
              <a:gd name="connsiteY4" fmla="*/ 2170388 h 2641654"/>
              <a:gd name="connsiteX5" fmla="*/ 4353301 w 6942578"/>
              <a:gd name="connsiteY5" fmla="*/ 2628851 h 2641654"/>
              <a:gd name="connsiteX6" fmla="*/ 2925591 w 6942578"/>
              <a:gd name="connsiteY6" fmla="*/ 1601062 h 2641654"/>
              <a:gd name="connsiteX7" fmla="*/ 1590872 w 6942578"/>
              <a:gd name="connsiteY7" fmla="*/ 1009882 h 2641654"/>
              <a:gd name="connsiteX8" fmla="*/ 537914 w 6942578"/>
              <a:gd name="connsiteY8" fmla="*/ 1774074 h 2641654"/>
              <a:gd name="connsiteX9" fmla="*/ 14982 w 6942578"/>
              <a:gd name="connsiteY9" fmla="*/ 2261408 h 2641654"/>
              <a:gd name="connsiteX10" fmla="*/ 20210 w 6942578"/>
              <a:gd name="connsiteY10" fmla="*/ 2 h 2641654"/>
              <a:gd name="connsiteX0" fmla="*/ 20210 w 6942578"/>
              <a:gd name="connsiteY0" fmla="*/ 2 h 2641654"/>
              <a:gd name="connsiteX1" fmla="*/ 6940298 w 6942578"/>
              <a:gd name="connsiteY1" fmla="*/ 2 h 2641654"/>
              <a:gd name="connsiteX2" fmla="*/ 6942578 w 6942578"/>
              <a:gd name="connsiteY2" fmla="*/ 2238098 h 2641654"/>
              <a:gd name="connsiteX3" fmla="*/ 6310921 w 6942578"/>
              <a:gd name="connsiteY3" fmla="*/ 2072339 h 2641654"/>
              <a:gd name="connsiteX4" fmla="*/ 5429529 w 6942578"/>
              <a:gd name="connsiteY4" fmla="*/ 2170388 h 2641654"/>
              <a:gd name="connsiteX5" fmla="*/ 4353301 w 6942578"/>
              <a:gd name="connsiteY5" fmla="*/ 2628851 h 2641654"/>
              <a:gd name="connsiteX6" fmla="*/ 2925591 w 6942578"/>
              <a:gd name="connsiteY6" fmla="*/ 1601062 h 2641654"/>
              <a:gd name="connsiteX7" fmla="*/ 1831504 w 6942578"/>
              <a:gd name="connsiteY7" fmla="*/ 927635 h 2641654"/>
              <a:gd name="connsiteX8" fmla="*/ 537914 w 6942578"/>
              <a:gd name="connsiteY8" fmla="*/ 1774074 h 2641654"/>
              <a:gd name="connsiteX9" fmla="*/ 14982 w 6942578"/>
              <a:gd name="connsiteY9" fmla="*/ 2261408 h 2641654"/>
              <a:gd name="connsiteX10" fmla="*/ 20210 w 6942578"/>
              <a:gd name="connsiteY10" fmla="*/ 2 h 2641654"/>
              <a:gd name="connsiteX0" fmla="*/ 20210 w 6942578"/>
              <a:gd name="connsiteY0" fmla="*/ 2 h 2641654"/>
              <a:gd name="connsiteX1" fmla="*/ 6940298 w 6942578"/>
              <a:gd name="connsiteY1" fmla="*/ 2 h 2641654"/>
              <a:gd name="connsiteX2" fmla="*/ 6942578 w 6942578"/>
              <a:gd name="connsiteY2" fmla="*/ 2238098 h 2641654"/>
              <a:gd name="connsiteX3" fmla="*/ 6310921 w 6942578"/>
              <a:gd name="connsiteY3" fmla="*/ 2072339 h 2641654"/>
              <a:gd name="connsiteX4" fmla="*/ 5429529 w 6942578"/>
              <a:gd name="connsiteY4" fmla="*/ 2170388 h 2641654"/>
              <a:gd name="connsiteX5" fmla="*/ 4353301 w 6942578"/>
              <a:gd name="connsiteY5" fmla="*/ 2628851 h 2641654"/>
              <a:gd name="connsiteX6" fmla="*/ 2925591 w 6942578"/>
              <a:gd name="connsiteY6" fmla="*/ 1601062 h 2641654"/>
              <a:gd name="connsiteX7" fmla="*/ 1735251 w 6942578"/>
              <a:gd name="connsiteY7" fmla="*/ 927635 h 2641654"/>
              <a:gd name="connsiteX8" fmla="*/ 537914 w 6942578"/>
              <a:gd name="connsiteY8" fmla="*/ 1774074 h 2641654"/>
              <a:gd name="connsiteX9" fmla="*/ 14982 w 6942578"/>
              <a:gd name="connsiteY9" fmla="*/ 2261408 h 2641654"/>
              <a:gd name="connsiteX10" fmla="*/ 20210 w 6942578"/>
              <a:gd name="connsiteY10" fmla="*/ 2 h 2641654"/>
              <a:gd name="connsiteX0" fmla="*/ 20210 w 6942578"/>
              <a:gd name="connsiteY0" fmla="*/ 2 h 2641654"/>
              <a:gd name="connsiteX1" fmla="*/ 6940298 w 6942578"/>
              <a:gd name="connsiteY1" fmla="*/ 2 h 2641654"/>
              <a:gd name="connsiteX2" fmla="*/ 6942578 w 6942578"/>
              <a:gd name="connsiteY2" fmla="*/ 2238098 h 2641654"/>
              <a:gd name="connsiteX3" fmla="*/ 6310921 w 6942578"/>
              <a:gd name="connsiteY3" fmla="*/ 2072339 h 2641654"/>
              <a:gd name="connsiteX4" fmla="*/ 5429529 w 6942578"/>
              <a:gd name="connsiteY4" fmla="*/ 2170388 h 2641654"/>
              <a:gd name="connsiteX5" fmla="*/ 4353301 w 6942578"/>
              <a:gd name="connsiteY5" fmla="*/ 2628851 h 2641654"/>
              <a:gd name="connsiteX6" fmla="*/ 2925591 w 6942578"/>
              <a:gd name="connsiteY6" fmla="*/ 1601062 h 2641654"/>
              <a:gd name="connsiteX7" fmla="*/ 1735251 w 6942578"/>
              <a:gd name="connsiteY7" fmla="*/ 927635 h 2641654"/>
              <a:gd name="connsiteX8" fmla="*/ 706356 w 6942578"/>
              <a:gd name="connsiteY8" fmla="*/ 2157890 h 2641654"/>
              <a:gd name="connsiteX9" fmla="*/ 14982 w 6942578"/>
              <a:gd name="connsiteY9" fmla="*/ 2261408 h 2641654"/>
              <a:gd name="connsiteX10" fmla="*/ 20210 w 6942578"/>
              <a:gd name="connsiteY10" fmla="*/ 2 h 2641654"/>
              <a:gd name="connsiteX0" fmla="*/ 20210 w 6942578"/>
              <a:gd name="connsiteY0" fmla="*/ 2 h 2641654"/>
              <a:gd name="connsiteX1" fmla="*/ 6940298 w 6942578"/>
              <a:gd name="connsiteY1" fmla="*/ 2 h 2641654"/>
              <a:gd name="connsiteX2" fmla="*/ 6942578 w 6942578"/>
              <a:gd name="connsiteY2" fmla="*/ 2238098 h 2641654"/>
              <a:gd name="connsiteX3" fmla="*/ 6310921 w 6942578"/>
              <a:gd name="connsiteY3" fmla="*/ 2072339 h 2641654"/>
              <a:gd name="connsiteX4" fmla="*/ 5429529 w 6942578"/>
              <a:gd name="connsiteY4" fmla="*/ 2170388 h 2641654"/>
              <a:gd name="connsiteX5" fmla="*/ 4353301 w 6942578"/>
              <a:gd name="connsiteY5" fmla="*/ 2628851 h 2641654"/>
              <a:gd name="connsiteX6" fmla="*/ 2925591 w 6942578"/>
              <a:gd name="connsiteY6" fmla="*/ 1601062 h 2641654"/>
              <a:gd name="connsiteX7" fmla="*/ 1735251 w 6942578"/>
              <a:gd name="connsiteY7" fmla="*/ 927635 h 2641654"/>
              <a:gd name="connsiteX8" fmla="*/ 706356 w 6942578"/>
              <a:gd name="connsiteY8" fmla="*/ 2157890 h 2641654"/>
              <a:gd name="connsiteX9" fmla="*/ 14982 w 6942578"/>
              <a:gd name="connsiteY9" fmla="*/ 2261408 h 2641654"/>
              <a:gd name="connsiteX10" fmla="*/ 20210 w 6942578"/>
              <a:gd name="connsiteY10" fmla="*/ 2 h 2641654"/>
              <a:gd name="connsiteX0" fmla="*/ 20210 w 6942578"/>
              <a:gd name="connsiteY0" fmla="*/ 2 h 2641654"/>
              <a:gd name="connsiteX1" fmla="*/ 6940298 w 6942578"/>
              <a:gd name="connsiteY1" fmla="*/ 2 h 2641654"/>
              <a:gd name="connsiteX2" fmla="*/ 6942578 w 6942578"/>
              <a:gd name="connsiteY2" fmla="*/ 2238098 h 2641654"/>
              <a:gd name="connsiteX3" fmla="*/ 6310921 w 6942578"/>
              <a:gd name="connsiteY3" fmla="*/ 2072339 h 2641654"/>
              <a:gd name="connsiteX4" fmla="*/ 5429529 w 6942578"/>
              <a:gd name="connsiteY4" fmla="*/ 2170388 h 2641654"/>
              <a:gd name="connsiteX5" fmla="*/ 4353301 w 6942578"/>
              <a:gd name="connsiteY5" fmla="*/ 2628851 h 2641654"/>
              <a:gd name="connsiteX6" fmla="*/ 2925591 w 6942578"/>
              <a:gd name="connsiteY6" fmla="*/ 1601062 h 2641654"/>
              <a:gd name="connsiteX7" fmla="*/ 1735251 w 6942578"/>
              <a:gd name="connsiteY7" fmla="*/ 927635 h 2641654"/>
              <a:gd name="connsiteX8" fmla="*/ 706356 w 6942578"/>
              <a:gd name="connsiteY8" fmla="*/ 2157890 h 2641654"/>
              <a:gd name="connsiteX9" fmla="*/ 14982 w 6942578"/>
              <a:gd name="connsiteY9" fmla="*/ 2261408 h 2641654"/>
              <a:gd name="connsiteX10" fmla="*/ 20210 w 6942578"/>
              <a:gd name="connsiteY10" fmla="*/ 2 h 2641654"/>
              <a:gd name="connsiteX0" fmla="*/ 21184 w 6943552"/>
              <a:gd name="connsiteY0" fmla="*/ 2 h 2641654"/>
              <a:gd name="connsiteX1" fmla="*/ 6941272 w 6943552"/>
              <a:gd name="connsiteY1" fmla="*/ 2 h 2641654"/>
              <a:gd name="connsiteX2" fmla="*/ 6943552 w 6943552"/>
              <a:gd name="connsiteY2" fmla="*/ 2238098 h 2641654"/>
              <a:gd name="connsiteX3" fmla="*/ 6311895 w 6943552"/>
              <a:gd name="connsiteY3" fmla="*/ 2072339 h 2641654"/>
              <a:gd name="connsiteX4" fmla="*/ 5430503 w 6943552"/>
              <a:gd name="connsiteY4" fmla="*/ 2170388 h 2641654"/>
              <a:gd name="connsiteX5" fmla="*/ 4354275 w 6943552"/>
              <a:gd name="connsiteY5" fmla="*/ 2628851 h 2641654"/>
              <a:gd name="connsiteX6" fmla="*/ 2926565 w 6943552"/>
              <a:gd name="connsiteY6" fmla="*/ 1601062 h 2641654"/>
              <a:gd name="connsiteX7" fmla="*/ 1736225 w 6943552"/>
              <a:gd name="connsiteY7" fmla="*/ 927635 h 2641654"/>
              <a:gd name="connsiteX8" fmla="*/ 526856 w 6943552"/>
              <a:gd name="connsiteY8" fmla="*/ 1856320 h 2641654"/>
              <a:gd name="connsiteX9" fmla="*/ 15956 w 6943552"/>
              <a:gd name="connsiteY9" fmla="*/ 2261408 h 2641654"/>
              <a:gd name="connsiteX10" fmla="*/ 21184 w 6943552"/>
              <a:gd name="connsiteY10" fmla="*/ 2 h 2641654"/>
              <a:gd name="connsiteX0" fmla="*/ 20210 w 6942578"/>
              <a:gd name="connsiteY0" fmla="*/ 2 h 2641654"/>
              <a:gd name="connsiteX1" fmla="*/ 6940298 w 6942578"/>
              <a:gd name="connsiteY1" fmla="*/ 2 h 2641654"/>
              <a:gd name="connsiteX2" fmla="*/ 6942578 w 6942578"/>
              <a:gd name="connsiteY2" fmla="*/ 2238098 h 2641654"/>
              <a:gd name="connsiteX3" fmla="*/ 6310921 w 6942578"/>
              <a:gd name="connsiteY3" fmla="*/ 2072339 h 2641654"/>
              <a:gd name="connsiteX4" fmla="*/ 5429529 w 6942578"/>
              <a:gd name="connsiteY4" fmla="*/ 2170388 h 2641654"/>
              <a:gd name="connsiteX5" fmla="*/ 4353301 w 6942578"/>
              <a:gd name="connsiteY5" fmla="*/ 2628851 h 2641654"/>
              <a:gd name="connsiteX6" fmla="*/ 2925591 w 6942578"/>
              <a:gd name="connsiteY6" fmla="*/ 1601062 h 2641654"/>
              <a:gd name="connsiteX7" fmla="*/ 1723219 w 6942578"/>
              <a:gd name="connsiteY7" fmla="*/ 982466 h 2641654"/>
              <a:gd name="connsiteX8" fmla="*/ 525882 w 6942578"/>
              <a:gd name="connsiteY8" fmla="*/ 1856320 h 2641654"/>
              <a:gd name="connsiteX9" fmla="*/ 14982 w 6942578"/>
              <a:gd name="connsiteY9" fmla="*/ 2261408 h 2641654"/>
              <a:gd name="connsiteX10" fmla="*/ 20210 w 6942578"/>
              <a:gd name="connsiteY10" fmla="*/ 2 h 2641654"/>
              <a:gd name="connsiteX0" fmla="*/ 20210 w 6942578"/>
              <a:gd name="connsiteY0" fmla="*/ 2 h 2641654"/>
              <a:gd name="connsiteX1" fmla="*/ 6940298 w 6942578"/>
              <a:gd name="connsiteY1" fmla="*/ 2 h 2641654"/>
              <a:gd name="connsiteX2" fmla="*/ 6942578 w 6942578"/>
              <a:gd name="connsiteY2" fmla="*/ 2238098 h 2641654"/>
              <a:gd name="connsiteX3" fmla="*/ 6310921 w 6942578"/>
              <a:gd name="connsiteY3" fmla="*/ 2072339 h 2641654"/>
              <a:gd name="connsiteX4" fmla="*/ 5429529 w 6942578"/>
              <a:gd name="connsiteY4" fmla="*/ 2170388 h 2641654"/>
              <a:gd name="connsiteX5" fmla="*/ 4353301 w 6942578"/>
              <a:gd name="connsiteY5" fmla="*/ 2628851 h 2641654"/>
              <a:gd name="connsiteX6" fmla="*/ 2925591 w 6942578"/>
              <a:gd name="connsiteY6" fmla="*/ 1601062 h 2641654"/>
              <a:gd name="connsiteX7" fmla="*/ 1723219 w 6942578"/>
              <a:gd name="connsiteY7" fmla="*/ 982466 h 2641654"/>
              <a:gd name="connsiteX8" fmla="*/ 525882 w 6942578"/>
              <a:gd name="connsiteY8" fmla="*/ 1856320 h 2641654"/>
              <a:gd name="connsiteX9" fmla="*/ 14982 w 6942578"/>
              <a:gd name="connsiteY9" fmla="*/ 2261408 h 2641654"/>
              <a:gd name="connsiteX10" fmla="*/ 20210 w 6942578"/>
              <a:gd name="connsiteY10" fmla="*/ 2 h 2641654"/>
              <a:gd name="connsiteX0" fmla="*/ 20210 w 6942578"/>
              <a:gd name="connsiteY0" fmla="*/ 2 h 2650830"/>
              <a:gd name="connsiteX1" fmla="*/ 6940298 w 6942578"/>
              <a:gd name="connsiteY1" fmla="*/ 2 h 2650830"/>
              <a:gd name="connsiteX2" fmla="*/ 6942578 w 6942578"/>
              <a:gd name="connsiteY2" fmla="*/ 2238098 h 2650830"/>
              <a:gd name="connsiteX3" fmla="*/ 6310921 w 6942578"/>
              <a:gd name="connsiteY3" fmla="*/ 2072339 h 2650830"/>
              <a:gd name="connsiteX4" fmla="*/ 5429529 w 6942578"/>
              <a:gd name="connsiteY4" fmla="*/ 2170388 h 2650830"/>
              <a:gd name="connsiteX5" fmla="*/ 4353301 w 6942578"/>
              <a:gd name="connsiteY5" fmla="*/ 2628851 h 2650830"/>
              <a:gd name="connsiteX6" fmla="*/ 2937623 w 6942578"/>
              <a:gd name="connsiteY6" fmla="*/ 1381739 h 2650830"/>
              <a:gd name="connsiteX7" fmla="*/ 1723219 w 6942578"/>
              <a:gd name="connsiteY7" fmla="*/ 982466 h 2650830"/>
              <a:gd name="connsiteX8" fmla="*/ 525882 w 6942578"/>
              <a:gd name="connsiteY8" fmla="*/ 1856320 h 2650830"/>
              <a:gd name="connsiteX9" fmla="*/ 14982 w 6942578"/>
              <a:gd name="connsiteY9" fmla="*/ 2261408 h 2650830"/>
              <a:gd name="connsiteX10" fmla="*/ 20210 w 6942578"/>
              <a:gd name="connsiteY10" fmla="*/ 2 h 2650830"/>
              <a:gd name="connsiteX0" fmla="*/ 20210 w 6942578"/>
              <a:gd name="connsiteY0" fmla="*/ 2 h 2650830"/>
              <a:gd name="connsiteX1" fmla="*/ 6940298 w 6942578"/>
              <a:gd name="connsiteY1" fmla="*/ 2 h 2650830"/>
              <a:gd name="connsiteX2" fmla="*/ 6942578 w 6942578"/>
              <a:gd name="connsiteY2" fmla="*/ 2238098 h 2650830"/>
              <a:gd name="connsiteX3" fmla="*/ 6310921 w 6942578"/>
              <a:gd name="connsiteY3" fmla="*/ 2072339 h 2650830"/>
              <a:gd name="connsiteX4" fmla="*/ 5429529 w 6942578"/>
              <a:gd name="connsiteY4" fmla="*/ 2170388 h 2650830"/>
              <a:gd name="connsiteX5" fmla="*/ 4353301 w 6942578"/>
              <a:gd name="connsiteY5" fmla="*/ 2628851 h 2650830"/>
              <a:gd name="connsiteX6" fmla="*/ 2937623 w 6942578"/>
              <a:gd name="connsiteY6" fmla="*/ 1381739 h 2650830"/>
              <a:gd name="connsiteX7" fmla="*/ 1771346 w 6942578"/>
              <a:gd name="connsiteY7" fmla="*/ 982466 h 2650830"/>
              <a:gd name="connsiteX8" fmla="*/ 525882 w 6942578"/>
              <a:gd name="connsiteY8" fmla="*/ 1856320 h 2650830"/>
              <a:gd name="connsiteX9" fmla="*/ 14982 w 6942578"/>
              <a:gd name="connsiteY9" fmla="*/ 2261408 h 2650830"/>
              <a:gd name="connsiteX10" fmla="*/ 20210 w 6942578"/>
              <a:gd name="connsiteY10" fmla="*/ 2 h 2650830"/>
              <a:gd name="connsiteX0" fmla="*/ 20210 w 6942578"/>
              <a:gd name="connsiteY0" fmla="*/ 2 h 2630970"/>
              <a:gd name="connsiteX1" fmla="*/ 6940298 w 6942578"/>
              <a:gd name="connsiteY1" fmla="*/ 2 h 2630970"/>
              <a:gd name="connsiteX2" fmla="*/ 6942578 w 6942578"/>
              <a:gd name="connsiteY2" fmla="*/ 2238098 h 2630970"/>
              <a:gd name="connsiteX3" fmla="*/ 6310921 w 6942578"/>
              <a:gd name="connsiteY3" fmla="*/ 2072339 h 2630970"/>
              <a:gd name="connsiteX4" fmla="*/ 5429529 w 6942578"/>
              <a:gd name="connsiteY4" fmla="*/ 2170388 h 2630970"/>
              <a:gd name="connsiteX5" fmla="*/ 4353301 w 6942578"/>
              <a:gd name="connsiteY5" fmla="*/ 2628851 h 2630970"/>
              <a:gd name="connsiteX6" fmla="*/ 3292626 w 6942578"/>
              <a:gd name="connsiteY6" fmla="*/ 2298990 h 2630970"/>
              <a:gd name="connsiteX7" fmla="*/ 2937623 w 6942578"/>
              <a:gd name="connsiteY7" fmla="*/ 1381739 h 2630970"/>
              <a:gd name="connsiteX8" fmla="*/ 1771346 w 6942578"/>
              <a:gd name="connsiteY8" fmla="*/ 982466 h 2630970"/>
              <a:gd name="connsiteX9" fmla="*/ 525882 w 6942578"/>
              <a:gd name="connsiteY9" fmla="*/ 1856320 h 2630970"/>
              <a:gd name="connsiteX10" fmla="*/ 14982 w 6942578"/>
              <a:gd name="connsiteY10" fmla="*/ 2261408 h 2630970"/>
              <a:gd name="connsiteX11" fmla="*/ 20210 w 6942578"/>
              <a:gd name="connsiteY11" fmla="*/ 2 h 2630970"/>
              <a:gd name="connsiteX0" fmla="*/ 20210 w 6942578"/>
              <a:gd name="connsiteY0" fmla="*/ 2 h 2631621"/>
              <a:gd name="connsiteX1" fmla="*/ 6940298 w 6942578"/>
              <a:gd name="connsiteY1" fmla="*/ 2 h 2631621"/>
              <a:gd name="connsiteX2" fmla="*/ 6942578 w 6942578"/>
              <a:gd name="connsiteY2" fmla="*/ 2238098 h 2631621"/>
              <a:gd name="connsiteX3" fmla="*/ 6310921 w 6942578"/>
              <a:gd name="connsiteY3" fmla="*/ 2072339 h 2631621"/>
              <a:gd name="connsiteX4" fmla="*/ 5429529 w 6942578"/>
              <a:gd name="connsiteY4" fmla="*/ 2170388 h 2631621"/>
              <a:gd name="connsiteX5" fmla="*/ 4353301 w 6942578"/>
              <a:gd name="connsiteY5" fmla="*/ 2628851 h 2631621"/>
              <a:gd name="connsiteX6" fmla="*/ 3292626 w 6942578"/>
              <a:gd name="connsiteY6" fmla="*/ 2298990 h 2631621"/>
              <a:gd name="connsiteX7" fmla="*/ 2937623 w 6942578"/>
              <a:gd name="connsiteY7" fmla="*/ 1381739 h 2631621"/>
              <a:gd name="connsiteX8" fmla="*/ 1771346 w 6942578"/>
              <a:gd name="connsiteY8" fmla="*/ 982466 h 2631621"/>
              <a:gd name="connsiteX9" fmla="*/ 525882 w 6942578"/>
              <a:gd name="connsiteY9" fmla="*/ 1856320 h 2631621"/>
              <a:gd name="connsiteX10" fmla="*/ 14982 w 6942578"/>
              <a:gd name="connsiteY10" fmla="*/ 2261408 h 2631621"/>
              <a:gd name="connsiteX11" fmla="*/ 20210 w 6942578"/>
              <a:gd name="connsiteY11" fmla="*/ 2 h 2631621"/>
              <a:gd name="connsiteX0" fmla="*/ 20210 w 6942578"/>
              <a:gd name="connsiteY0" fmla="*/ 2 h 2631620"/>
              <a:gd name="connsiteX1" fmla="*/ 6940298 w 6942578"/>
              <a:gd name="connsiteY1" fmla="*/ 2 h 2631620"/>
              <a:gd name="connsiteX2" fmla="*/ 6942578 w 6942578"/>
              <a:gd name="connsiteY2" fmla="*/ 2238098 h 2631620"/>
              <a:gd name="connsiteX3" fmla="*/ 6310921 w 6942578"/>
              <a:gd name="connsiteY3" fmla="*/ 2072339 h 2631620"/>
              <a:gd name="connsiteX4" fmla="*/ 5429529 w 6942578"/>
              <a:gd name="connsiteY4" fmla="*/ 2170388 h 2631620"/>
              <a:gd name="connsiteX5" fmla="*/ 4353301 w 6942578"/>
              <a:gd name="connsiteY5" fmla="*/ 2628851 h 2631620"/>
              <a:gd name="connsiteX6" fmla="*/ 3292626 w 6942578"/>
              <a:gd name="connsiteY6" fmla="*/ 2298990 h 2631620"/>
              <a:gd name="connsiteX7" fmla="*/ 2853402 w 6942578"/>
              <a:gd name="connsiteY7" fmla="*/ 1422863 h 2631620"/>
              <a:gd name="connsiteX8" fmla="*/ 1771346 w 6942578"/>
              <a:gd name="connsiteY8" fmla="*/ 982466 h 2631620"/>
              <a:gd name="connsiteX9" fmla="*/ 525882 w 6942578"/>
              <a:gd name="connsiteY9" fmla="*/ 1856320 h 2631620"/>
              <a:gd name="connsiteX10" fmla="*/ 14982 w 6942578"/>
              <a:gd name="connsiteY10" fmla="*/ 2261408 h 2631620"/>
              <a:gd name="connsiteX11" fmla="*/ 20210 w 6942578"/>
              <a:gd name="connsiteY11" fmla="*/ 2 h 2631620"/>
              <a:gd name="connsiteX0" fmla="*/ 20210 w 6942578"/>
              <a:gd name="connsiteY0" fmla="*/ 2 h 2631620"/>
              <a:gd name="connsiteX1" fmla="*/ 6940298 w 6942578"/>
              <a:gd name="connsiteY1" fmla="*/ 2 h 2631620"/>
              <a:gd name="connsiteX2" fmla="*/ 6942578 w 6942578"/>
              <a:gd name="connsiteY2" fmla="*/ 2238098 h 2631620"/>
              <a:gd name="connsiteX3" fmla="*/ 6310921 w 6942578"/>
              <a:gd name="connsiteY3" fmla="*/ 2072339 h 2631620"/>
              <a:gd name="connsiteX4" fmla="*/ 5429529 w 6942578"/>
              <a:gd name="connsiteY4" fmla="*/ 2170388 h 2631620"/>
              <a:gd name="connsiteX5" fmla="*/ 4353301 w 6942578"/>
              <a:gd name="connsiteY5" fmla="*/ 2628851 h 2631620"/>
              <a:gd name="connsiteX6" fmla="*/ 3292626 w 6942578"/>
              <a:gd name="connsiteY6" fmla="*/ 2298990 h 2631620"/>
              <a:gd name="connsiteX7" fmla="*/ 2853402 w 6942578"/>
              <a:gd name="connsiteY7" fmla="*/ 1422863 h 2631620"/>
              <a:gd name="connsiteX8" fmla="*/ 1771346 w 6942578"/>
              <a:gd name="connsiteY8" fmla="*/ 982466 h 2631620"/>
              <a:gd name="connsiteX9" fmla="*/ 525882 w 6942578"/>
              <a:gd name="connsiteY9" fmla="*/ 1856320 h 2631620"/>
              <a:gd name="connsiteX10" fmla="*/ 14982 w 6942578"/>
              <a:gd name="connsiteY10" fmla="*/ 2261408 h 2631620"/>
              <a:gd name="connsiteX11" fmla="*/ 20210 w 6942578"/>
              <a:gd name="connsiteY11" fmla="*/ 2 h 2631620"/>
              <a:gd name="connsiteX0" fmla="*/ 20210 w 6942578"/>
              <a:gd name="connsiteY0" fmla="*/ 2 h 2631620"/>
              <a:gd name="connsiteX1" fmla="*/ 6940298 w 6942578"/>
              <a:gd name="connsiteY1" fmla="*/ 2 h 2631620"/>
              <a:gd name="connsiteX2" fmla="*/ 6942578 w 6942578"/>
              <a:gd name="connsiteY2" fmla="*/ 2238098 h 2631620"/>
              <a:gd name="connsiteX3" fmla="*/ 6310921 w 6942578"/>
              <a:gd name="connsiteY3" fmla="*/ 2072339 h 2631620"/>
              <a:gd name="connsiteX4" fmla="*/ 5429529 w 6942578"/>
              <a:gd name="connsiteY4" fmla="*/ 2170388 h 2631620"/>
              <a:gd name="connsiteX5" fmla="*/ 4353301 w 6942578"/>
              <a:gd name="connsiteY5" fmla="*/ 2628851 h 2631620"/>
              <a:gd name="connsiteX6" fmla="*/ 3292626 w 6942578"/>
              <a:gd name="connsiteY6" fmla="*/ 2298990 h 2631620"/>
              <a:gd name="connsiteX7" fmla="*/ 2853402 w 6942578"/>
              <a:gd name="connsiteY7" fmla="*/ 1422863 h 2631620"/>
              <a:gd name="connsiteX8" fmla="*/ 1771346 w 6942578"/>
              <a:gd name="connsiteY8" fmla="*/ 982466 h 2631620"/>
              <a:gd name="connsiteX9" fmla="*/ 525882 w 6942578"/>
              <a:gd name="connsiteY9" fmla="*/ 1856320 h 2631620"/>
              <a:gd name="connsiteX10" fmla="*/ 14982 w 6942578"/>
              <a:gd name="connsiteY10" fmla="*/ 2261408 h 2631620"/>
              <a:gd name="connsiteX11" fmla="*/ 20210 w 6942578"/>
              <a:gd name="connsiteY11" fmla="*/ 2 h 2631620"/>
              <a:gd name="connsiteX0" fmla="*/ 20210 w 6942578"/>
              <a:gd name="connsiteY0" fmla="*/ 2 h 2631620"/>
              <a:gd name="connsiteX1" fmla="*/ 6940298 w 6942578"/>
              <a:gd name="connsiteY1" fmla="*/ 2 h 2631620"/>
              <a:gd name="connsiteX2" fmla="*/ 6942578 w 6942578"/>
              <a:gd name="connsiteY2" fmla="*/ 2238098 h 2631620"/>
              <a:gd name="connsiteX3" fmla="*/ 6310921 w 6942578"/>
              <a:gd name="connsiteY3" fmla="*/ 2072339 h 2631620"/>
              <a:gd name="connsiteX4" fmla="*/ 5429529 w 6942578"/>
              <a:gd name="connsiteY4" fmla="*/ 2170388 h 2631620"/>
              <a:gd name="connsiteX5" fmla="*/ 4353301 w 6942578"/>
              <a:gd name="connsiteY5" fmla="*/ 2628851 h 2631620"/>
              <a:gd name="connsiteX6" fmla="*/ 3292626 w 6942578"/>
              <a:gd name="connsiteY6" fmla="*/ 2298990 h 2631620"/>
              <a:gd name="connsiteX7" fmla="*/ 2853402 w 6942578"/>
              <a:gd name="connsiteY7" fmla="*/ 1422863 h 2631620"/>
              <a:gd name="connsiteX8" fmla="*/ 1771346 w 6942578"/>
              <a:gd name="connsiteY8" fmla="*/ 982466 h 2631620"/>
              <a:gd name="connsiteX9" fmla="*/ 525882 w 6942578"/>
              <a:gd name="connsiteY9" fmla="*/ 1856320 h 2631620"/>
              <a:gd name="connsiteX10" fmla="*/ 14982 w 6942578"/>
              <a:gd name="connsiteY10" fmla="*/ 2261408 h 2631620"/>
              <a:gd name="connsiteX11" fmla="*/ 20210 w 6942578"/>
              <a:gd name="connsiteY11" fmla="*/ 2 h 2631620"/>
              <a:gd name="connsiteX0" fmla="*/ 20210 w 6942578"/>
              <a:gd name="connsiteY0" fmla="*/ 2 h 2366862"/>
              <a:gd name="connsiteX1" fmla="*/ 6940298 w 6942578"/>
              <a:gd name="connsiteY1" fmla="*/ 2 h 2366862"/>
              <a:gd name="connsiteX2" fmla="*/ 6942578 w 6942578"/>
              <a:gd name="connsiteY2" fmla="*/ 2238098 h 2366862"/>
              <a:gd name="connsiteX3" fmla="*/ 6310921 w 6942578"/>
              <a:gd name="connsiteY3" fmla="*/ 2072339 h 2366862"/>
              <a:gd name="connsiteX4" fmla="*/ 5429529 w 6942578"/>
              <a:gd name="connsiteY4" fmla="*/ 2170388 h 2366862"/>
              <a:gd name="connsiteX5" fmla="*/ 4497680 w 6942578"/>
              <a:gd name="connsiteY5" fmla="*/ 2012004 h 2366862"/>
              <a:gd name="connsiteX6" fmla="*/ 3292626 w 6942578"/>
              <a:gd name="connsiteY6" fmla="*/ 2298990 h 2366862"/>
              <a:gd name="connsiteX7" fmla="*/ 2853402 w 6942578"/>
              <a:gd name="connsiteY7" fmla="*/ 1422863 h 2366862"/>
              <a:gd name="connsiteX8" fmla="*/ 1771346 w 6942578"/>
              <a:gd name="connsiteY8" fmla="*/ 982466 h 2366862"/>
              <a:gd name="connsiteX9" fmla="*/ 525882 w 6942578"/>
              <a:gd name="connsiteY9" fmla="*/ 1856320 h 2366862"/>
              <a:gd name="connsiteX10" fmla="*/ 14982 w 6942578"/>
              <a:gd name="connsiteY10" fmla="*/ 2261408 h 2366862"/>
              <a:gd name="connsiteX11" fmla="*/ 20210 w 6942578"/>
              <a:gd name="connsiteY11" fmla="*/ 2 h 2366862"/>
              <a:gd name="connsiteX0" fmla="*/ 20210 w 6942578"/>
              <a:gd name="connsiteY0" fmla="*/ 2 h 2385769"/>
              <a:gd name="connsiteX1" fmla="*/ 6940298 w 6942578"/>
              <a:gd name="connsiteY1" fmla="*/ 2 h 2385769"/>
              <a:gd name="connsiteX2" fmla="*/ 6942578 w 6942578"/>
              <a:gd name="connsiteY2" fmla="*/ 2238098 h 2385769"/>
              <a:gd name="connsiteX3" fmla="*/ 6310921 w 6942578"/>
              <a:gd name="connsiteY3" fmla="*/ 2072339 h 2385769"/>
              <a:gd name="connsiteX4" fmla="*/ 5429529 w 6942578"/>
              <a:gd name="connsiteY4" fmla="*/ 2170388 h 2385769"/>
              <a:gd name="connsiteX5" fmla="*/ 4545807 w 6942578"/>
              <a:gd name="connsiteY5" fmla="*/ 2162790 h 2385769"/>
              <a:gd name="connsiteX6" fmla="*/ 3292626 w 6942578"/>
              <a:gd name="connsiteY6" fmla="*/ 2298990 h 2385769"/>
              <a:gd name="connsiteX7" fmla="*/ 2853402 w 6942578"/>
              <a:gd name="connsiteY7" fmla="*/ 1422863 h 2385769"/>
              <a:gd name="connsiteX8" fmla="*/ 1771346 w 6942578"/>
              <a:gd name="connsiteY8" fmla="*/ 982466 h 2385769"/>
              <a:gd name="connsiteX9" fmla="*/ 525882 w 6942578"/>
              <a:gd name="connsiteY9" fmla="*/ 1856320 h 2385769"/>
              <a:gd name="connsiteX10" fmla="*/ 14982 w 6942578"/>
              <a:gd name="connsiteY10" fmla="*/ 2261408 h 2385769"/>
              <a:gd name="connsiteX11" fmla="*/ 20210 w 6942578"/>
              <a:gd name="connsiteY11" fmla="*/ 2 h 2385769"/>
              <a:gd name="connsiteX0" fmla="*/ 20210 w 6942578"/>
              <a:gd name="connsiteY0" fmla="*/ 2 h 2856046"/>
              <a:gd name="connsiteX1" fmla="*/ 6940298 w 6942578"/>
              <a:gd name="connsiteY1" fmla="*/ 2 h 2856046"/>
              <a:gd name="connsiteX2" fmla="*/ 6942578 w 6942578"/>
              <a:gd name="connsiteY2" fmla="*/ 2238098 h 2856046"/>
              <a:gd name="connsiteX3" fmla="*/ 6310921 w 6942578"/>
              <a:gd name="connsiteY3" fmla="*/ 2072339 h 2856046"/>
              <a:gd name="connsiteX4" fmla="*/ 5477655 w 6942578"/>
              <a:gd name="connsiteY4" fmla="*/ 2855774 h 2856046"/>
              <a:gd name="connsiteX5" fmla="*/ 4545807 w 6942578"/>
              <a:gd name="connsiteY5" fmla="*/ 2162790 h 2856046"/>
              <a:gd name="connsiteX6" fmla="*/ 3292626 w 6942578"/>
              <a:gd name="connsiteY6" fmla="*/ 2298990 h 2856046"/>
              <a:gd name="connsiteX7" fmla="*/ 2853402 w 6942578"/>
              <a:gd name="connsiteY7" fmla="*/ 1422863 h 2856046"/>
              <a:gd name="connsiteX8" fmla="*/ 1771346 w 6942578"/>
              <a:gd name="connsiteY8" fmla="*/ 982466 h 2856046"/>
              <a:gd name="connsiteX9" fmla="*/ 525882 w 6942578"/>
              <a:gd name="connsiteY9" fmla="*/ 1856320 h 2856046"/>
              <a:gd name="connsiteX10" fmla="*/ 14982 w 6942578"/>
              <a:gd name="connsiteY10" fmla="*/ 2261408 h 2856046"/>
              <a:gd name="connsiteX11" fmla="*/ 20210 w 6942578"/>
              <a:gd name="connsiteY11" fmla="*/ 2 h 2856046"/>
              <a:gd name="connsiteX0" fmla="*/ 20210 w 6942578"/>
              <a:gd name="connsiteY0" fmla="*/ 2 h 2855790"/>
              <a:gd name="connsiteX1" fmla="*/ 6940298 w 6942578"/>
              <a:gd name="connsiteY1" fmla="*/ 2 h 2855790"/>
              <a:gd name="connsiteX2" fmla="*/ 6942578 w 6942578"/>
              <a:gd name="connsiteY2" fmla="*/ 2238098 h 2855790"/>
              <a:gd name="connsiteX3" fmla="*/ 6322952 w 6942578"/>
              <a:gd name="connsiteY3" fmla="*/ 2140877 h 2855790"/>
              <a:gd name="connsiteX4" fmla="*/ 5477655 w 6942578"/>
              <a:gd name="connsiteY4" fmla="*/ 2855774 h 2855790"/>
              <a:gd name="connsiteX5" fmla="*/ 4545807 w 6942578"/>
              <a:gd name="connsiteY5" fmla="*/ 2162790 h 2855790"/>
              <a:gd name="connsiteX6" fmla="*/ 3292626 w 6942578"/>
              <a:gd name="connsiteY6" fmla="*/ 2298990 h 2855790"/>
              <a:gd name="connsiteX7" fmla="*/ 2853402 w 6942578"/>
              <a:gd name="connsiteY7" fmla="*/ 1422863 h 2855790"/>
              <a:gd name="connsiteX8" fmla="*/ 1771346 w 6942578"/>
              <a:gd name="connsiteY8" fmla="*/ 982466 h 2855790"/>
              <a:gd name="connsiteX9" fmla="*/ 525882 w 6942578"/>
              <a:gd name="connsiteY9" fmla="*/ 1856320 h 2855790"/>
              <a:gd name="connsiteX10" fmla="*/ 14982 w 6942578"/>
              <a:gd name="connsiteY10" fmla="*/ 2261408 h 2855790"/>
              <a:gd name="connsiteX11" fmla="*/ 20210 w 6942578"/>
              <a:gd name="connsiteY11" fmla="*/ 2 h 2855790"/>
              <a:gd name="connsiteX0" fmla="*/ 20210 w 6942578"/>
              <a:gd name="connsiteY0" fmla="*/ 2 h 2856810"/>
              <a:gd name="connsiteX1" fmla="*/ 6940298 w 6942578"/>
              <a:gd name="connsiteY1" fmla="*/ 2 h 2856810"/>
              <a:gd name="connsiteX2" fmla="*/ 6942578 w 6942578"/>
              <a:gd name="connsiteY2" fmla="*/ 2238098 h 2856810"/>
              <a:gd name="connsiteX3" fmla="*/ 6322952 w 6942578"/>
              <a:gd name="connsiteY3" fmla="*/ 2140877 h 2856810"/>
              <a:gd name="connsiteX4" fmla="*/ 5477655 w 6942578"/>
              <a:gd name="connsiteY4" fmla="*/ 2855774 h 2856810"/>
              <a:gd name="connsiteX5" fmla="*/ 4569871 w 6942578"/>
              <a:gd name="connsiteY5" fmla="*/ 2299867 h 2856810"/>
              <a:gd name="connsiteX6" fmla="*/ 3292626 w 6942578"/>
              <a:gd name="connsiteY6" fmla="*/ 2298990 h 2856810"/>
              <a:gd name="connsiteX7" fmla="*/ 2853402 w 6942578"/>
              <a:gd name="connsiteY7" fmla="*/ 1422863 h 2856810"/>
              <a:gd name="connsiteX8" fmla="*/ 1771346 w 6942578"/>
              <a:gd name="connsiteY8" fmla="*/ 982466 h 2856810"/>
              <a:gd name="connsiteX9" fmla="*/ 525882 w 6942578"/>
              <a:gd name="connsiteY9" fmla="*/ 1856320 h 2856810"/>
              <a:gd name="connsiteX10" fmla="*/ 14982 w 6942578"/>
              <a:gd name="connsiteY10" fmla="*/ 2261408 h 2856810"/>
              <a:gd name="connsiteX11" fmla="*/ 20210 w 6942578"/>
              <a:gd name="connsiteY11" fmla="*/ 2 h 2856810"/>
              <a:gd name="connsiteX0" fmla="*/ 20210 w 6942578"/>
              <a:gd name="connsiteY0" fmla="*/ 2 h 2856934"/>
              <a:gd name="connsiteX1" fmla="*/ 6940298 w 6942578"/>
              <a:gd name="connsiteY1" fmla="*/ 2 h 2856934"/>
              <a:gd name="connsiteX2" fmla="*/ 6942578 w 6942578"/>
              <a:gd name="connsiteY2" fmla="*/ 2238098 h 2856934"/>
              <a:gd name="connsiteX3" fmla="*/ 6322952 w 6942578"/>
              <a:gd name="connsiteY3" fmla="*/ 2140877 h 2856934"/>
              <a:gd name="connsiteX4" fmla="*/ 5477655 w 6942578"/>
              <a:gd name="connsiteY4" fmla="*/ 2855774 h 2856934"/>
              <a:gd name="connsiteX5" fmla="*/ 4569871 w 6942578"/>
              <a:gd name="connsiteY5" fmla="*/ 2299867 h 2856934"/>
              <a:gd name="connsiteX6" fmla="*/ 3292626 w 6942578"/>
              <a:gd name="connsiteY6" fmla="*/ 2298990 h 2856934"/>
              <a:gd name="connsiteX7" fmla="*/ 2853402 w 6942578"/>
              <a:gd name="connsiteY7" fmla="*/ 1422863 h 2856934"/>
              <a:gd name="connsiteX8" fmla="*/ 1771346 w 6942578"/>
              <a:gd name="connsiteY8" fmla="*/ 982466 h 2856934"/>
              <a:gd name="connsiteX9" fmla="*/ 525882 w 6942578"/>
              <a:gd name="connsiteY9" fmla="*/ 1856320 h 2856934"/>
              <a:gd name="connsiteX10" fmla="*/ 14982 w 6942578"/>
              <a:gd name="connsiteY10" fmla="*/ 2261408 h 2856934"/>
              <a:gd name="connsiteX11" fmla="*/ 20210 w 6942578"/>
              <a:gd name="connsiteY11" fmla="*/ 2 h 2856934"/>
              <a:gd name="connsiteX0" fmla="*/ 20210 w 6942578"/>
              <a:gd name="connsiteY0" fmla="*/ 2 h 2856934"/>
              <a:gd name="connsiteX1" fmla="*/ 6940298 w 6942578"/>
              <a:gd name="connsiteY1" fmla="*/ 2 h 2856934"/>
              <a:gd name="connsiteX2" fmla="*/ 6942578 w 6942578"/>
              <a:gd name="connsiteY2" fmla="*/ 2238098 h 2856934"/>
              <a:gd name="connsiteX3" fmla="*/ 6322952 w 6942578"/>
              <a:gd name="connsiteY3" fmla="*/ 2140877 h 2856934"/>
              <a:gd name="connsiteX4" fmla="*/ 5477655 w 6942578"/>
              <a:gd name="connsiteY4" fmla="*/ 2855774 h 2856934"/>
              <a:gd name="connsiteX5" fmla="*/ 4569871 w 6942578"/>
              <a:gd name="connsiteY5" fmla="*/ 2299867 h 2856934"/>
              <a:gd name="connsiteX6" fmla="*/ 3292626 w 6942578"/>
              <a:gd name="connsiteY6" fmla="*/ 2298990 h 2856934"/>
              <a:gd name="connsiteX7" fmla="*/ 2853402 w 6942578"/>
              <a:gd name="connsiteY7" fmla="*/ 1422863 h 2856934"/>
              <a:gd name="connsiteX8" fmla="*/ 1771346 w 6942578"/>
              <a:gd name="connsiteY8" fmla="*/ 982466 h 2856934"/>
              <a:gd name="connsiteX9" fmla="*/ 525882 w 6942578"/>
              <a:gd name="connsiteY9" fmla="*/ 1856320 h 2856934"/>
              <a:gd name="connsiteX10" fmla="*/ 14982 w 6942578"/>
              <a:gd name="connsiteY10" fmla="*/ 2261408 h 2856934"/>
              <a:gd name="connsiteX11" fmla="*/ 20210 w 6942578"/>
              <a:gd name="connsiteY11" fmla="*/ 2 h 2856934"/>
              <a:gd name="connsiteX0" fmla="*/ 20210 w 6942578"/>
              <a:gd name="connsiteY0" fmla="*/ 2 h 2856749"/>
              <a:gd name="connsiteX1" fmla="*/ 6940298 w 6942578"/>
              <a:gd name="connsiteY1" fmla="*/ 2 h 2856749"/>
              <a:gd name="connsiteX2" fmla="*/ 6942578 w 6942578"/>
              <a:gd name="connsiteY2" fmla="*/ 2238098 h 2856749"/>
              <a:gd name="connsiteX3" fmla="*/ 6322952 w 6942578"/>
              <a:gd name="connsiteY3" fmla="*/ 2140877 h 2856749"/>
              <a:gd name="connsiteX4" fmla="*/ 5477655 w 6942578"/>
              <a:gd name="connsiteY4" fmla="*/ 2855774 h 2856749"/>
              <a:gd name="connsiteX5" fmla="*/ 4569871 w 6942578"/>
              <a:gd name="connsiteY5" fmla="*/ 2299867 h 2856749"/>
              <a:gd name="connsiteX6" fmla="*/ 3316689 w 6942578"/>
              <a:gd name="connsiteY6" fmla="*/ 2490898 h 2856749"/>
              <a:gd name="connsiteX7" fmla="*/ 2853402 w 6942578"/>
              <a:gd name="connsiteY7" fmla="*/ 1422863 h 2856749"/>
              <a:gd name="connsiteX8" fmla="*/ 1771346 w 6942578"/>
              <a:gd name="connsiteY8" fmla="*/ 982466 h 2856749"/>
              <a:gd name="connsiteX9" fmla="*/ 525882 w 6942578"/>
              <a:gd name="connsiteY9" fmla="*/ 1856320 h 2856749"/>
              <a:gd name="connsiteX10" fmla="*/ 14982 w 6942578"/>
              <a:gd name="connsiteY10" fmla="*/ 2261408 h 2856749"/>
              <a:gd name="connsiteX11" fmla="*/ 20210 w 6942578"/>
              <a:gd name="connsiteY11" fmla="*/ 2 h 2856749"/>
              <a:gd name="connsiteX0" fmla="*/ 20210 w 6942578"/>
              <a:gd name="connsiteY0" fmla="*/ 2 h 2855980"/>
              <a:gd name="connsiteX1" fmla="*/ 6940298 w 6942578"/>
              <a:gd name="connsiteY1" fmla="*/ 2 h 2855980"/>
              <a:gd name="connsiteX2" fmla="*/ 6942578 w 6942578"/>
              <a:gd name="connsiteY2" fmla="*/ 2238098 h 2855980"/>
              <a:gd name="connsiteX3" fmla="*/ 6347015 w 6942578"/>
              <a:gd name="connsiteY3" fmla="*/ 2373909 h 2855980"/>
              <a:gd name="connsiteX4" fmla="*/ 5477655 w 6942578"/>
              <a:gd name="connsiteY4" fmla="*/ 2855774 h 2855980"/>
              <a:gd name="connsiteX5" fmla="*/ 4569871 w 6942578"/>
              <a:gd name="connsiteY5" fmla="*/ 2299867 h 2855980"/>
              <a:gd name="connsiteX6" fmla="*/ 3316689 w 6942578"/>
              <a:gd name="connsiteY6" fmla="*/ 2490898 h 2855980"/>
              <a:gd name="connsiteX7" fmla="*/ 2853402 w 6942578"/>
              <a:gd name="connsiteY7" fmla="*/ 1422863 h 2855980"/>
              <a:gd name="connsiteX8" fmla="*/ 1771346 w 6942578"/>
              <a:gd name="connsiteY8" fmla="*/ 982466 h 2855980"/>
              <a:gd name="connsiteX9" fmla="*/ 525882 w 6942578"/>
              <a:gd name="connsiteY9" fmla="*/ 1856320 h 2855980"/>
              <a:gd name="connsiteX10" fmla="*/ 14982 w 6942578"/>
              <a:gd name="connsiteY10" fmla="*/ 2261408 h 2855980"/>
              <a:gd name="connsiteX11" fmla="*/ 20210 w 6942578"/>
              <a:gd name="connsiteY11" fmla="*/ 2 h 2855980"/>
              <a:gd name="connsiteX0" fmla="*/ 20210 w 6940298"/>
              <a:gd name="connsiteY0" fmla="*/ 2 h 3340668"/>
              <a:gd name="connsiteX1" fmla="*/ 6940298 w 6940298"/>
              <a:gd name="connsiteY1" fmla="*/ 2 h 3340668"/>
              <a:gd name="connsiteX2" fmla="*/ 6930547 w 6940298"/>
              <a:gd name="connsiteY2" fmla="*/ 3293593 h 3340668"/>
              <a:gd name="connsiteX3" fmla="*/ 6347015 w 6940298"/>
              <a:gd name="connsiteY3" fmla="*/ 2373909 h 3340668"/>
              <a:gd name="connsiteX4" fmla="*/ 5477655 w 6940298"/>
              <a:gd name="connsiteY4" fmla="*/ 2855774 h 3340668"/>
              <a:gd name="connsiteX5" fmla="*/ 4569871 w 6940298"/>
              <a:gd name="connsiteY5" fmla="*/ 2299867 h 3340668"/>
              <a:gd name="connsiteX6" fmla="*/ 3316689 w 6940298"/>
              <a:gd name="connsiteY6" fmla="*/ 2490898 h 3340668"/>
              <a:gd name="connsiteX7" fmla="*/ 2853402 w 6940298"/>
              <a:gd name="connsiteY7" fmla="*/ 1422863 h 3340668"/>
              <a:gd name="connsiteX8" fmla="*/ 1771346 w 6940298"/>
              <a:gd name="connsiteY8" fmla="*/ 982466 h 3340668"/>
              <a:gd name="connsiteX9" fmla="*/ 525882 w 6940298"/>
              <a:gd name="connsiteY9" fmla="*/ 1856320 h 3340668"/>
              <a:gd name="connsiteX10" fmla="*/ 14982 w 6940298"/>
              <a:gd name="connsiteY10" fmla="*/ 2261408 h 3340668"/>
              <a:gd name="connsiteX11" fmla="*/ 20210 w 6940298"/>
              <a:gd name="connsiteY11" fmla="*/ 2 h 3340668"/>
              <a:gd name="connsiteX0" fmla="*/ 20210 w 6940298"/>
              <a:gd name="connsiteY0" fmla="*/ 2 h 3340668"/>
              <a:gd name="connsiteX1" fmla="*/ 6940298 w 6940298"/>
              <a:gd name="connsiteY1" fmla="*/ 2 h 3340668"/>
              <a:gd name="connsiteX2" fmla="*/ 6930547 w 6940298"/>
              <a:gd name="connsiteY2" fmla="*/ 3293593 h 3340668"/>
              <a:gd name="connsiteX3" fmla="*/ 6347015 w 6940298"/>
              <a:gd name="connsiteY3" fmla="*/ 2373909 h 3340668"/>
              <a:gd name="connsiteX4" fmla="*/ 5477655 w 6940298"/>
              <a:gd name="connsiteY4" fmla="*/ 2855774 h 3340668"/>
              <a:gd name="connsiteX5" fmla="*/ 4569871 w 6940298"/>
              <a:gd name="connsiteY5" fmla="*/ 2299867 h 3340668"/>
              <a:gd name="connsiteX6" fmla="*/ 3316689 w 6940298"/>
              <a:gd name="connsiteY6" fmla="*/ 2490898 h 3340668"/>
              <a:gd name="connsiteX7" fmla="*/ 2865434 w 6940298"/>
              <a:gd name="connsiteY7" fmla="*/ 1559941 h 3340668"/>
              <a:gd name="connsiteX8" fmla="*/ 1771346 w 6940298"/>
              <a:gd name="connsiteY8" fmla="*/ 982466 h 3340668"/>
              <a:gd name="connsiteX9" fmla="*/ 525882 w 6940298"/>
              <a:gd name="connsiteY9" fmla="*/ 1856320 h 3340668"/>
              <a:gd name="connsiteX10" fmla="*/ 14982 w 6940298"/>
              <a:gd name="connsiteY10" fmla="*/ 2261408 h 3340668"/>
              <a:gd name="connsiteX11" fmla="*/ 20210 w 6940298"/>
              <a:gd name="connsiteY11" fmla="*/ 2 h 3340668"/>
              <a:gd name="connsiteX0" fmla="*/ 20210 w 6940298"/>
              <a:gd name="connsiteY0" fmla="*/ 2 h 3340668"/>
              <a:gd name="connsiteX1" fmla="*/ 6940298 w 6940298"/>
              <a:gd name="connsiteY1" fmla="*/ 2 h 3340668"/>
              <a:gd name="connsiteX2" fmla="*/ 6930547 w 6940298"/>
              <a:gd name="connsiteY2" fmla="*/ 3293593 h 3340668"/>
              <a:gd name="connsiteX3" fmla="*/ 6347015 w 6940298"/>
              <a:gd name="connsiteY3" fmla="*/ 2373909 h 3340668"/>
              <a:gd name="connsiteX4" fmla="*/ 5477655 w 6940298"/>
              <a:gd name="connsiteY4" fmla="*/ 2855774 h 3340668"/>
              <a:gd name="connsiteX5" fmla="*/ 4569871 w 6940298"/>
              <a:gd name="connsiteY5" fmla="*/ 2299867 h 3340668"/>
              <a:gd name="connsiteX6" fmla="*/ 3316689 w 6940298"/>
              <a:gd name="connsiteY6" fmla="*/ 2490898 h 3340668"/>
              <a:gd name="connsiteX7" fmla="*/ 3033876 w 6940298"/>
              <a:gd name="connsiteY7" fmla="*/ 1463987 h 3340668"/>
              <a:gd name="connsiteX8" fmla="*/ 1771346 w 6940298"/>
              <a:gd name="connsiteY8" fmla="*/ 982466 h 3340668"/>
              <a:gd name="connsiteX9" fmla="*/ 525882 w 6940298"/>
              <a:gd name="connsiteY9" fmla="*/ 1856320 h 3340668"/>
              <a:gd name="connsiteX10" fmla="*/ 14982 w 6940298"/>
              <a:gd name="connsiteY10" fmla="*/ 2261408 h 3340668"/>
              <a:gd name="connsiteX11" fmla="*/ 20210 w 6940298"/>
              <a:gd name="connsiteY11" fmla="*/ 2 h 3340668"/>
              <a:gd name="connsiteX0" fmla="*/ 20210 w 6940298"/>
              <a:gd name="connsiteY0" fmla="*/ 2 h 3340668"/>
              <a:gd name="connsiteX1" fmla="*/ 6940298 w 6940298"/>
              <a:gd name="connsiteY1" fmla="*/ 2 h 3340668"/>
              <a:gd name="connsiteX2" fmla="*/ 6930547 w 6940298"/>
              <a:gd name="connsiteY2" fmla="*/ 3293593 h 3340668"/>
              <a:gd name="connsiteX3" fmla="*/ 6347015 w 6940298"/>
              <a:gd name="connsiteY3" fmla="*/ 2373909 h 3340668"/>
              <a:gd name="connsiteX4" fmla="*/ 5477655 w 6940298"/>
              <a:gd name="connsiteY4" fmla="*/ 2855774 h 3340668"/>
              <a:gd name="connsiteX5" fmla="*/ 4569871 w 6940298"/>
              <a:gd name="connsiteY5" fmla="*/ 2299867 h 3340668"/>
              <a:gd name="connsiteX6" fmla="*/ 3316689 w 6940298"/>
              <a:gd name="connsiteY6" fmla="*/ 2490898 h 3340668"/>
              <a:gd name="connsiteX7" fmla="*/ 3033876 w 6940298"/>
              <a:gd name="connsiteY7" fmla="*/ 1463987 h 3340668"/>
              <a:gd name="connsiteX8" fmla="*/ 1771346 w 6940298"/>
              <a:gd name="connsiteY8" fmla="*/ 982466 h 3340668"/>
              <a:gd name="connsiteX9" fmla="*/ 525882 w 6940298"/>
              <a:gd name="connsiteY9" fmla="*/ 1856320 h 3340668"/>
              <a:gd name="connsiteX10" fmla="*/ 14982 w 6940298"/>
              <a:gd name="connsiteY10" fmla="*/ 2261408 h 3340668"/>
              <a:gd name="connsiteX11" fmla="*/ 20210 w 6940298"/>
              <a:gd name="connsiteY11" fmla="*/ 2 h 3340668"/>
              <a:gd name="connsiteX0" fmla="*/ 20210 w 6940298"/>
              <a:gd name="connsiteY0" fmla="*/ 2 h 3340668"/>
              <a:gd name="connsiteX1" fmla="*/ 6940298 w 6940298"/>
              <a:gd name="connsiteY1" fmla="*/ 2 h 3340668"/>
              <a:gd name="connsiteX2" fmla="*/ 6930547 w 6940298"/>
              <a:gd name="connsiteY2" fmla="*/ 3293593 h 3340668"/>
              <a:gd name="connsiteX3" fmla="*/ 6347015 w 6940298"/>
              <a:gd name="connsiteY3" fmla="*/ 2373909 h 3340668"/>
              <a:gd name="connsiteX4" fmla="*/ 5477655 w 6940298"/>
              <a:gd name="connsiteY4" fmla="*/ 2855774 h 3340668"/>
              <a:gd name="connsiteX5" fmla="*/ 4569871 w 6940298"/>
              <a:gd name="connsiteY5" fmla="*/ 2299867 h 3340668"/>
              <a:gd name="connsiteX6" fmla="*/ 3316689 w 6940298"/>
              <a:gd name="connsiteY6" fmla="*/ 2490898 h 3340668"/>
              <a:gd name="connsiteX7" fmla="*/ 3033876 w 6940298"/>
              <a:gd name="connsiteY7" fmla="*/ 1463987 h 3340668"/>
              <a:gd name="connsiteX8" fmla="*/ 1771346 w 6940298"/>
              <a:gd name="connsiteY8" fmla="*/ 982466 h 3340668"/>
              <a:gd name="connsiteX9" fmla="*/ 525882 w 6940298"/>
              <a:gd name="connsiteY9" fmla="*/ 1856320 h 3340668"/>
              <a:gd name="connsiteX10" fmla="*/ 14982 w 6940298"/>
              <a:gd name="connsiteY10" fmla="*/ 2261408 h 3340668"/>
              <a:gd name="connsiteX11" fmla="*/ 20210 w 6940298"/>
              <a:gd name="connsiteY11" fmla="*/ 2 h 3340668"/>
              <a:gd name="connsiteX0" fmla="*/ 20210 w 6940298"/>
              <a:gd name="connsiteY0" fmla="*/ 2 h 3340668"/>
              <a:gd name="connsiteX1" fmla="*/ 6940298 w 6940298"/>
              <a:gd name="connsiteY1" fmla="*/ 2 h 3340668"/>
              <a:gd name="connsiteX2" fmla="*/ 6930547 w 6940298"/>
              <a:gd name="connsiteY2" fmla="*/ 3293593 h 3340668"/>
              <a:gd name="connsiteX3" fmla="*/ 6347015 w 6940298"/>
              <a:gd name="connsiteY3" fmla="*/ 2373909 h 3340668"/>
              <a:gd name="connsiteX4" fmla="*/ 5477655 w 6940298"/>
              <a:gd name="connsiteY4" fmla="*/ 2855774 h 3340668"/>
              <a:gd name="connsiteX5" fmla="*/ 4569871 w 6940298"/>
              <a:gd name="connsiteY5" fmla="*/ 2299867 h 3340668"/>
              <a:gd name="connsiteX6" fmla="*/ 3316689 w 6940298"/>
              <a:gd name="connsiteY6" fmla="*/ 2490898 h 3340668"/>
              <a:gd name="connsiteX7" fmla="*/ 3033876 w 6940298"/>
              <a:gd name="connsiteY7" fmla="*/ 1463987 h 3340668"/>
              <a:gd name="connsiteX8" fmla="*/ 1771346 w 6940298"/>
              <a:gd name="connsiteY8" fmla="*/ 982466 h 3340668"/>
              <a:gd name="connsiteX9" fmla="*/ 525882 w 6940298"/>
              <a:gd name="connsiteY9" fmla="*/ 1856320 h 3340668"/>
              <a:gd name="connsiteX10" fmla="*/ 14982 w 6940298"/>
              <a:gd name="connsiteY10" fmla="*/ 2261408 h 3340668"/>
              <a:gd name="connsiteX11" fmla="*/ 20210 w 6940298"/>
              <a:gd name="connsiteY11" fmla="*/ 2 h 3340668"/>
              <a:gd name="connsiteX0" fmla="*/ 20210 w 6940298"/>
              <a:gd name="connsiteY0" fmla="*/ 2 h 3340668"/>
              <a:gd name="connsiteX1" fmla="*/ 6940298 w 6940298"/>
              <a:gd name="connsiteY1" fmla="*/ 2 h 3340668"/>
              <a:gd name="connsiteX2" fmla="*/ 6930547 w 6940298"/>
              <a:gd name="connsiteY2" fmla="*/ 3293593 h 3340668"/>
              <a:gd name="connsiteX3" fmla="*/ 6347015 w 6940298"/>
              <a:gd name="connsiteY3" fmla="*/ 2373909 h 3340668"/>
              <a:gd name="connsiteX4" fmla="*/ 5477655 w 6940298"/>
              <a:gd name="connsiteY4" fmla="*/ 2855774 h 3340668"/>
              <a:gd name="connsiteX5" fmla="*/ 4569871 w 6940298"/>
              <a:gd name="connsiteY5" fmla="*/ 2299867 h 3340668"/>
              <a:gd name="connsiteX6" fmla="*/ 3316689 w 6940298"/>
              <a:gd name="connsiteY6" fmla="*/ 2490898 h 3340668"/>
              <a:gd name="connsiteX7" fmla="*/ 3033876 w 6940298"/>
              <a:gd name="connsiteY7" fmla="*/ 1463987 h 3340668"/>
              <a:gd name="connsiteX8" fmla="*/ 1771346 w 6940298"/>
              <a:gd name="connsiteY8" fmla="*/ 982466 h 3340668"/>
              <a:gd name="connsiteX9" fmla="*/ 525882 w 6940298"/>
              <a:gd name="connsiteY9" fmla="*/ 1856320 h 3340668"/>
              <a:gd name="connsiteX10" fmla="*/ 14982 w 6940298"/>
              <a:gd name="connsiteY10" fmla="*/ 2261408 h 3340668"/>
              <a:gd name="connsiteX11" fmla="*/ 20210 w 6940298"/>
              <a:gd name="connsiteY11" fmla="*/ 2 h 3340668"/>
              <a:gd name="connsiteX0" fmla="*/ 20210 w 6940298"/>
              <a:gd name="connsiteY0" fmla="*/ 2 h 3340668"/>
              <a:gd name="connsiteX1" fmla="*/ 6940298 w 6940298"/>
              <a:gd name="connsiteY1" fmla="*/ 2 h 3340668"/>
              <a:gd name="connsiteX2" fmla="*/ 6930547 w 6940298"/>
              <a:gd name="connsiteY2" fmla="*/ 3293593 h 3340668"/>
              <a:gd name="connsiteX3" fmla="*/ 6347015 w 6940298"/>
              <a:gd name="connsiteY3" fmla="*/ 2373909 h 3340668"/>
              <a:gd name="connsiteX4" fmla="*/ 5477655 w 6940298"/>
              <a:gd name="connsiteY4" fmla="*/ 2855774 h 3340668"/>
              <a:gd name="connsiteX5" fmla="*/ 4569871 w 6940298"/>
              <a:gd name="connsiteY5" fmla="*/ 2299867 h 3340668"/>
              <a:gd name="connsiteX6" fmla="*/ 3316689 w 6940298"/>
              <a:gd name="connsiteY6" fmla="*/ 2490898 h 3340668"/>
              <a:gd name="connsiteX7" fmla="*/ 3033876 w 6940298"/>
              <a:gd name="connsiteY7" fmla="*/ 1463987 h 3340668"/>
              <a:gd name="connsiteX8" fmla="*/ 1771346 w 6940298"/>
              <a:gd name="connsiteY8" fmla="*/ 982466 h 3340668"/>
              <a:gd name="connsiteX9" fmla="*/ 525882 w 6940298"/>
              <a:gd name="connsiteY9" fmla="*/ 1856320 h 3340668"/>
              <a:gd name="connsiteX10" fmla="*/ 14982 w 6940298"/>
              <a:gd name="connsiteY10" fmla="*/ 2261408 h 3340668"/>
              <a:gd name="connsiteX11" fmla="*/ 20210 w 6940298"/>
              <a:gd name="connsiteY11" fmla="*/ 2 h 3340668"/>
              <a:gd name="connsiteX0" fmla="*/ 20210 w 6940298"/>
              <a:gd name="connsiteY0" fmla="*/ 2 h 3340668"/>
              <a:gd name="connsiteX1" fmla="*/ 6940298 w 6940298"/>
              <a:gd name="connsiteY1" fmla="*/ 2 h 3340668"/>
              <a:gd name="connsiteX2" fmla="*/ 6930547 w 6940298"/>
              <a:gd name="connsiteY2" fmla="*/ 3293593 h 3340668"/>
              <a:gd name="connsiteX3" fmla="*/ 6347015 w 6940298"/>
              <a:gd name="connsiteY3" fmla="*/ 2373909 h 3340668"/>
              <a:gd name="connsiteX4" fmla="*/ 5477655 w 6940298"/>
              <a:gd name="connsiteY4" fmla="*/ 2855774 h 3340668"/>
              <a:gd name="connsiteX5" fmla="*/ 4569871 w 6940298"/>
              <a:gd name="connsiteY5" fmla="*/ 2299867 h 3340668"/>
              <a:gd name="connsiteX6" fmla="*/ 3316689 w 6940298"/>
              <a:gd name="connsiteY6" fmla="*/ 2490898 h 3340668"/>
              <a:gd name="connsiteX7" fmla="*/ 2877465 w 6940298"/>
              <a:gd name="connsiteY7" fmla="*/ 1409156 h 3340668"/>
              <a:gd name="connsiteX8" fmla="*/ 1771346 w 6940298"/>
              <a:gd name="connsiteY8" fmla="*/ 982466 h 3340668"/>
              <a:gd name="connsiteX9" fmla="*/ 525882 w 6940298"/>
              <a:gd name="connsiteY9" fmla="*/ 1856320 h 3340668"/>
              <a:gd name="connsiteX10" fmla="*/ 14982 w 6940298"/>
              <a:gd name="connsiteY10" fmla="*/ 2261408 h 3340668"/>
              <a:gd name="connsiteX11" fmla="*/ 20210 w 6940298"/>
              <a:gd name="connsiteY11" fmla="*/ 2 h 3340668"/>
              <a:gd name="connsiteX0" fmla="*/ 20210 w 6940298"/>
              <a:gd name="connsiteY0" fmla="*/ 2 h 3340668"/>
              <a:gd name="connsiteX1" fmla="*/ 6940298 w 6940298"/>
              <a:gd name="connsiteY1" fmla="*/ 2 h 3340668"/>
              <a:gd name="connsiteX2" fmla="*/ 6930547 w 6940298"/>
              <a:gd name="connsiteY2" fmla="*/ 3293593 h 3340668"/>
              <a:gd name="connsiteX3" fmla="*/ 6347015 w 6940298"/>
              <a:gd name="connsiteY3" fmla="*/ 2373909 h 3340668"/>
              <a:gd name="connsiteX4" fmla="*/ 5477655 w 6940298"/>
              <a:gd name="connsiteY4" fmla="*/ 2855774 h 3340668"/>
              <a:gd name="connsiteX5" fmla="*/ 4569871 w 6940298"/>
              <a:gd name="connsiteY5" fmla="*/ 2299867 h 3340668"/>
              <a:gd name="connsiteX6" fmla="*/ 3316689 w 6940298"/>
              <a:gd name="connsiteY6" fmla="*/ 2490898 h 3340668"/>
              <a:gd name="connsiteX7" fmla="*/ 2877465 w 6940298"/>
              <a:gd name="connsiteY7" fmla="*/ 1409156 h 3340668"/>
              <a:gd name="connsiteX8" fmla="*/ 1771346 w 6940298"/>
              <a:gd name="connsiteY8" fmla="*/ 982466 h 3340668"/>
              <a:gd name="connsiteX9" fmla="*/ 525882 w 6940298"/>
              <a:gd name="connsiteY9" fmla="*/ 1856320 h 3340668"/>
              <a:gd name="connsiteX10" fmla="*/ 14982 w 6940298"/>
              <a:gd name="connsiteY10" fmla="*/ 2261408 h 3340668"/>
              <a:gd name="connsiteX11" fmla="*/ 20210 w 6940298"/>
              <a:gd name="connsiteY11" fmla="*/ 2 h 3340668"/>
              <a:gd name="connsiteX0" fmla="*/ 20210 w 6940298"/>
              <a:gd name="connsiteY0" fmla="*/ 2 h 3340668"/>
              <a:gd name="connsiteX1" fmla="*/ 6940298 w 6940298"/>
              <a:gd name="connsiteY1" fmla="*/ 2 h 3340668"/>
              <a:gd name="connsiteX2" fmla="*/ 6930547 w 6940298"/>
              <a:gd name="connsiteY2" fmla="*/ 3293593 h 3340668"/>
              <a:gd name="connsiteX3" fmla="*/ 6347015 w 6940298"/>
              <a:gd name="connsiteY3" fmla="*/ 2373909 h 3340668"/>
              <a:gd name="connsiteX4" fmla="*/ 5477655 w 6940298"/>
              <a:gd name="connsiteY4" fmla="*/ 2855774 h 3340668"/>
              <a:gd name="connsiteX5" fmla="*/ 4569871 w 6940298"/>
              <a:gd name="connsiteY5" fmla="*/ 2299867 h 3340668"/>
              <a:gd name="connsiteX6" fmla="*/ 3316689 w 6940298"/>
              <a:gd name="connsiteY6" fmla="*/ 2490898 h 3340668"/>
              <a:gd name="connsiteX7" fmla="*/ 2829338 w 6940298"/>
              <a:gd name="connsiteY7" fmla="*/ 1491403 h 3340668"/>
              <a:gd name="connsiteX8" fmla="*/ 1771346 w 6940298"/>
              <a:gd name="connsiteY8" fmla="*/ 982466 h 3340668"/>
              <a:gd name="connsiteX9" fmla="*/ 525882 w 6940298"/>
              <a:gd name="connsiteY9" fmla="*/ 1856320 h 3340668"/>
              <a:gd name="connsiteX10" fmla="*/ 14982 w 6940298"/>
              <a:gd name="connsiteY10" fmla="*/ 2261408 h 3340668"/>
              <a:gd name="connsiteX11" fmla="*/ 20210 w 6940298"/>
              <a:gd name="connsiteY11" fmla="*/ 2 h 3340668"/>
              <a:gd name="connsiteX0" fmla="*/ 20210 w 6940298"/>
              <a:gd name="connsiteY0" fmla="*/ 2 h 3340668"/>
              <a:gd name="connsiteX1" fmla="*/ 6940298 w 6940298"/>
              <a:gd name="connsiteY1" fmla="*/ 2 h 3340668"/>
              <a:gd name="connsiteX2" fmla="*/ 6930547 w 6940298"/>
              <a:gd name="connsiteY2" fmla="*/ 3293593 h 3340668"/>
              <a:gd name="connsiteX3" fmla="*/ 6347015 w 6940298"/>
              <a:gd name="connsiteY3" fmla="*/ 2373909 h 3340668"/>
              <a:gd name="connsiteX4" fmla="*/ 5477655 w 6940298"/>
              <a:gd name="connsiteY4" fmla="*/ 2855774 h 3340668"/>
              <a:gd name="connsiteX5" fmla="*/ 4569871 w 6940298"/>
              <a:gd name="connsiteY5" fmla="*/ 2299867 h 3340668"/>
              <a:gd name="connsiteX6" fmla="*/ 3316689 w 6940298"/>
              <a:gd name="connsiteY6" fmla="*/ 2490898 h 3340668"/>
              <a:gd name="connsiteX7" fmla="*/ 2829338 w 6940298"/>
              <a:gd name="connsiteY7" fmla="*/ 1491403 h 3340668"/>
              <a:gd name="connsiteX8" fmla="*/ 1771346 w 6940298"/>
              <a:gd name="connsiteY8" fmla="*/ 982466 h 3340668"/>
              <a:gd name="connsiteX9" fmla="*/ 525882 w 6940298"/>
              <a:gd name="connsiteY9" fmla="*/ 1856320 h 3340668"/>
              <a:gd name="connsiteX10" fmla="*/ 14982 w 6940298"/>
              <a:gd name="connsiteY10" fmla="*/ 2261408 h 3340668"/>
              <a:gd name="connsiteX11" fmla="*/ 20210 w 6940298"/>
              <a:gd name="connsiteY11" fmla="*/ 2 h 3340668"/>
              <a:gd name="connsiteX0" fmla="*/ 20210 w 6940298"/>
              <a:gd name="connsiteY0" fmla="*/ 2 h 3340668"/>
              <a:gd name="connsiteX1" fmla="*/ 6940298 w 6940298"/>
              <a:gd name="connsiteY1" fmla="*/ 2 h 3340668"/>
              <a:gd name="connsiteX2" fmla="*/ 6930547 w 6940298"/>
              <a:gd name="connsiteY2" fmla="*/ 3293593 h 3340668"/>
              <a:gd name="connsiteX3" fmla="*/ 6347015 w 6940298"/>
              <a:gd name="connsiteY3" fmla="*/ 2373909 h 3340668"/>
              <a:gd name="connsiteX4" fmla="*/ 5477655 w 6940298"/>
              <a:gd name="connsiteY4" fmla="*/ 2855774 h 3340668"/>
              <a:gd name="connsiteX5" fmla="*/ 4569871 w 6940298"/>
              <a:gd name="connsiteY5" fmla="*/ 2299867 h 3340668"/>
              <a:gd name="connsiteX6" fmla="*/ 3316689 w 6940298"/>
              <a:gd name="connsiteY6" fmla="*/ 2490898 h 3340668"/>
              <a:gd name="connsiteX7" fmla="*/ 2817307 w 6940298"/>
              <a:gd name="connsiteY7" fmla="*/ 1395449 h 3340668"/>
              <a:gd name="connsiteX8" fmla="*/ 1771346 w 6940298"/>
              <a:gd name="connsiteY8" fmla="*/ 982466 h 3340668"/>
              <a:gd name="connsiteX9" fmla="*/ 525882 w 6940298"/>
              <a:gd name="connsiteY9" fmla="*/ 1856320 h 3340668"/>
              <a:gd name="connsiteX10" fmla="*/ 14982 w 6940298"/>
              <a:gd name="connsiteY10" fmla="*/ 2261408 h 3340668"/>
              <a:gd name="connsiteX11" fmla="*/ 20210 w 6940298"/>
              <a:gd name="connsiteY11" fmla="*/ 2 h 3340668"/>
              <a:gd name="connsiteX0" fmla="*/ 20210 w 6940298"/>
              <a:gd name="connsiteY0" fmla="*/ 2 h 3340668"/>
              <a:gd name="connsiteX1" fmla="*/ 6940298 w 6940298"/>
              <a:gd name="connsiteY1" fmla="*/ 2 h 3340668"/>
              <a:gd name="connsiteX2" fmla="*/ 6930547 w 6940298"/>
              <a:gd name="connsiteY2" fmla="*/ 3293593 h 3340668"/>
              <a:gd name="connsiteX3" fmla="*/ 6347015 w 6940298"/>
              <a:gd name="connsiteY3" fmla="*/ 2373909 h 3340668"/>
              <a:gd name="connsiteX4" fmla="*/ 5477655 w 6940298"/>
              <a:gd name="connsiteY4" fmla="*/ 2855774 h 3340668"/>
              <a:gd name="connsiteX5" fmla="*/ 4569871 w 6940298"/>
              <a:gd name="connsiteY5" fmla="*/ 2299867 h 3340668"/>
              <a:gd name="connsiteX6" fmla="*/ 3316689 w 6940298"/>
              <a:gd name="connsiteY6" fmla="*/ 2490898 h 3340668"/>
              <a:gd name="connsiteX7" fmla="*/ 2817307 w 6940298"/>
              <a:gd name="connsiteY7" fmla="*/ 1395449 h 3340668"/>
              <a:gd name="connsiteX8" fmla="*/ 1903693 w 6940298"/>
              <a:gd name="connsiteY8" fmla="*/ 968758 h 3340668"/>
              <a:gd name="connsiteX9" fmla="*/ 525882 w 6940298"/>
              <a:gd name="connsiteY9" fmla="*/ 1856320 h 3340668"/>
              <a:gd name="connsiteX10" fmla="*/ 14982 w 6940298"/>
              <a:gd name="connsiteY10" fmla="*/ 2261408 h 3340668"/>
              <a:gd name="connsiteX11" fmla="*/ 20210 w 6940298"/>
              <a:gd name="connsiteY11" fmla="*/ 2 h 3340668"/>
              <a:gd name="connsiteX0" fmla="*/ 20210 w 6940298"/>
              <a:gd name="connsiteY0" fmla="*/ 2 h 3340668"/>
              <a:gd name="connsiteX1" fmla="*/ 6940298 w 6940298"/>
              <a:gd name="connsiteY1" fmla="*/ 2 h 3340668"/>
              <a:gd name="connsiteX2" fmla="*/ 6930547 w 6940298"/>
              <a:gd name="connsiteY2" fmla="*/ 3293593 h 3340668"/>
              <a:gd name="connsiteX3" fmla="*/ 6347015 w 6940298"/>
              <a:gd name="connsiteY3" fmla="*/ 2373909 h 3340668"/>
              <a:gd name="connsiteX4" fmla="*/ 5477655 w 6940298"/>
              <a:gd name="connsiteY4" fmla="*/ 2855774 h 3340668"/>
              <a:gd name="connsiteX5" fmla="*/ 4569871 w 6940298"/>
              <a:gd name="connsiteY5" fmla="*/ 2299867 h 3340668"/>
              <a:gd name="connsiteX6" fmla="*/ 3316689 w 6940298"/>
              <a:gd name="connsiteY6" fmla="*/ 2490898 h 3340668"/>
              <a:gd name="connsiteX7" fmla="*/ 2817307 w 6940298"/>
              <a:gd name="connsiteY7" fmla="*/ 1395449 h 3340668"/>
              <a:gd name="connsiteX8" fmla="*/ 1903693 w 6940298"/>
              <a:gd name="connsiteY8" fmla="*/ 968758 h 3340668"/>
              <a:gd name="connsiteX9" fmla="*/ 525882 w 6940298"/>
              <a:gd name="connsiteY9" fmla="*/ 1856320 h 3340668"/>
              <a:gd name="connsiteX10" fmla="*/ 14982 w 6940298"/>
              <a:gd name="connsiteY10" fmla="*/ 2261408 h 3340668"/>
              <a:gd name="connsiteX11" fmla="*/ 20210 w 6940298"/>
              <a:gd name="connsiteY11" fmla="*/ 2 h 3340668"/>
              <a:gd name="connsiteX0" fmla="*/ 20210 w 6940298"/>
              <a:gd name="connsiteY0" fmla="*/ 2 h 3340668"/>
              <a:gd name="connsiteX1" fmla="*/ 6940298 w 6940298"/>
              <a:gd name="connsiteY1" fmla="*/ 2 h 3340668"/>
              <a:gd name="connsiteX2" fmla="*/ 6930547 w 6940298"/>
              <a:gd name="connsiteY2" fmla="*/ 3293593 h 3340668"/>
              <a:gd name="connsiteX3" fmla="*/ 6347015 w 6940298"/>
              <a:gd name="connsiteY3" fmla="*/ 2373909 h 3340668"/>
              <a:gd name="connsiteX4" fmla="*/ 5477655 w 6940298"/>
              <a:gd name="connsiteY4" fmla="*/ 2855774 h 3340668"/>
              <a:gd name="connsiteX5" fmla="*/ 4569871 w 6940298"/>
              <a:gd name="connsiteY5" fmla="*/ 2299867 h 3340668"/>
              <a:gd name="connsiteX6" fmla="*/ 3316689 w 6940298"/>
              <a:gd name="connsiteY6" fmla="*/ 2490898 h 3340668"/>
              <a:gd name="connsiteX7" fmla="*/ 2817307 w 6940298"/>
              <a:gd name="connsiteY7" fmla="*/ 1299495 h 3340668"/>
              <a:gd name="connsiteX8" fmla="*/ 1903693 w 6940298"/>
              <a:gd name="connsiteY8" fmla="*/ 968758 h 3340668"/>
              <a:gd name="connsiteX9" fmla="*/ 525882 w 6940298"/>
              <a:gd name="connsiteY9" fmla="*/ 1856320 h 3340668"/>
              <a:gd name="connsiteX10" fmla="*/ 14982 w 6940298"/>
              <a:gd name="connsiteY10" fmla="*/ 2261408 h 3340668"/>
              <a:gd name="connsiteX11" fmla="*/ 20210 w 6940298"/>
              <a:gd name="connsiteY11" fmla="*/ 2 h 3340668"/>
              <a:gd name="connsiteX0" fmla="*/ 20210 w 6940298"/>
              <a:gd name="connsiteY0" fmla="*/ 2 h 3340668"/>
              <a:gd name="connsiteX1" fmla="*/ 6940298 w 6940298"/>
              <a:gd name="connsiteY1" fmla="*/ 2 h 3340668"/>
              <a:gd name="connsiteX2" fmla="*/ 6930547 w 6940298"/>
              <a:gd name="connsiteY2" fmla="*/ 3293593 h 3340668"/>
              <a:gd name="connsiteX3" fmla="*/ 6347015 w 6940298"/>
              <a:gd name="connsiteY3" fmla="*/ 2373909 h 3340668"/>
              <a:gd name="connsiteX4" fmla="*/ 5477655 w 6940298"/>
              <a:gd name="connsiteY4" fmla="*/ 2855774 h 3340668"/>
              <a:gd name="connsiteX5" fmla="*/ 4569871 w 6940298"/>
              <a:gd name="connsiteY5" fmla="*/ 2299867 h 3340668"/>
              <a:gd name="connsiteX6" fmla="*/ 3316689 w 6940298"/>
              <a:gd name="connsiteY6" fmla="*/ 2490898 h 3340668"/>
              <a:gd name="connsiteX7" fmla="*/ 2817307 w 6940298"/>
              <a:gd name="connsiteY7" fmla="*/ 1299495 h 3340668"/>
              <a:gd name="connsiteX8" fmla="*/ 1951820 w 6940298"/>
              <a:gd name="connsiteY8" fmla="*/ 900219 h 3340668"/>
              <a:gd name="connsiteX9" fmla="*/ 525882 w 6940298"/>
              <a:gd name="connsiteY9" fmla="*/ 1856320 h 3340668"/>
              <a:gd name="connsiteX10" fmla="*/ 14982 w 6940298"/>
              <a:gd name="connsiteY10" fmla="*/ 2261408 h 3340668"/>
              <a:gd name="connsiteX11" fmla="*/ 20210 w 6940298"/>
              <a:gd name="connsiteY11" fmla="*/ 2 h 3340668"/>
              <a:gd name="connsiteX0" fmla="*/ 20210 w 6940298"/>
              <a:gd name="connsiteY0" fmla="*/ 2 h 3340668"/>
              <a:gd name="connsiteX1" fmla="*/ 6940298 w 6940298"/>
              <a:gd name="connsiteY1" fmla="*/ 2 h 3340668"/>
              <a:gd name="connsiteX2" fmla="*/ 6930547 w 6940298"/>
              <a:gd name="connsiteY2" fmla="*/ 3293593 h 3340668"/>
              <a:gd name="connsiteX3" fmla="*/ 6347015 w 6940298"/>
              <a:gd name="connsiteY3" fmla="*/ 2373909 h 3340668"/>
              <a:gd name="connsiteX4" fmla="*/ 5477655 w 6940298"/>
              <a:gd name="connsiteY4" fmla="*/ 2855774 h 3340668"/>
              <a:gd name="connsiteX5" fmla="*/ 4569871 w 6940298"/>
              <a:gd name="connsiteY5" fmla="*/ 2299867 h 3340668"/>
              <a:gd name="connsiteX6" fmla="*/ 3316689 w 6940298"/>
              <a:gd name="connsiteY6" fmla="*/ 2490898 h 3340668"/>
              <a:gd name="connsiteX7" fmla="*/ 2817307 w 6940298"/>
              <a:gd name="connsiteY7" fmla="*/ 1299495 h 3340668"/>
              <a:gd name="connsiteX8" fmla="*/ 1951820 w 6940298"/>
              <a:gd name="connsiteY8" fmla="*/ 900219 h 3340668"/>
              <a:gd name="connsiteX9" fmla="*/ 453692 w 6940298"/>
              <a:gd name="connsiteY9" fmla="*/ 1362842 h 3340668"/>
              <a:gd name="connsiteX10" fmla="*/ 14982 w 6940298"/>
              <a:gd name="connsiteY10" fmla="*/ 2261408 h 3340668"/>
              <a:gd name="connsiteX11" fmla="*/ 20210 w 6940298"/>
              <a:gd name="connsiteY11" fmla="*/ 2 h 3340668"/>
              <a:gd name="connsiteX0" fmla="*/ 20210 w 6940298"/>
              <a:gd name="connsiteY0" fmla="*/ 2 h 3340668"/>
              <a:gd name="connsiteX1" fmla="*/ 6940298 w 6940298"/>
              <a:gd name="connsiteY1" fmla="*/ 2 h 3340668"/>
              <a:gd name="connsiteX2" fmla="*/ 6930547 w 6940298"/>
              <a:gd name="connsiteY2" fmla="*/ 3293593 h 3340668"/>
              <a:gd name="connsiteX3" fmla="*/ 6347015 w 6940298"/>
              <a:gd name="connsiteY3" fmla="*/ 2373909 h 3340668"/>
              <a:gd name="connsiteX4" fmla="*/ 5477655 w 6940298"/>
              <a:gd name="connsiteY4" fmla="*/ 2855774 h 3340668"/>
              <a:gd name="connsiteX5" fmla="*/ 4569871 w 6940298"/>
              <a:gd name="connsiteY5" fmla="*/ 2299867 h 3340668"/>
              <a:gd name="connsiteX6" fmla="*/ 3316689 w 6940298"/>
              <a:gd name="connsiteY6" fmla="*/ 2490898 h 3340668"/>
              <a:gd name="connsiteX7" fmla="*/ 2817307 w 6940298"/>
              <a:gd name="connsiteY7" fmla="*/ 1299495 h 3340668"/>
              <a:gd name="connsiteX8" fmla="*/ 1951820 w 6940298"/>
              <a:gd name="connsiteY8" fmla="*/ 900219 h 3340668"/>
              <a:gd name="connsiteX9" fmla="*/ 790576 w 6940298"/>
              <a:gd name="connsiteY9" fmla="*/ 1911151 h 3340668"/>
              <a:gd name="connsiteX10" fmla="*/ 14982 w 6940298"/>
              <a:gd name="connsiteY10" fmla="*/ 2261408 h 3340668"/>
              <a:gd name="connsiteX11" fmla="*/ 20210 w 6940298"/>
              <a:gd name="connsiteY11" fmla="*/ 2 h 3340668"/>
              <a:gd name="connsiteX0" fmla="*/ 20210 w 6940298"/>
              <a:gd name="connsiteY0" fmla="*/ 2 h 3340668"/>
              <a:gd name="connsiteX1" fmla="*/ 6940298 w 6940298"/>
              <a:gd name="connsiteY1" fmla="*/ 2 h 3340668"/>
              <a:gd name="connsiteX2" fmla="*/ 6930547 w 6940298"/>
              <a:gd name="connsiteY2" fmla="*/ 3293593 h 3340668"/>
              <a:gd name="connsiteX3" fmla="*/ 6347015 w 6940298"/>
              <a:gd name="connsiteY3" fmla="*/ 2373909 h 3340668"/>
              <a:gd name="connsiteX4" fmla="*/ 5477655 w 6940298"/>
              <a:gd name="connsiteY4" fmla="*/ 2855774 h 3340668"/>
              <a:gd name="connsiteX5" fmla="*/ 4569871 w 6940298"/>
              <a:gd name="connsiteY5" fmla="*/ 2299867 h 3340668"/>
              <a:gd name="connsiteX6" fmla="*/ 3316689 w 6940298"/>
              <a:gd name="connsiteY6" fmla="*/ 2490898 h 3340668"/>
              <a:gd name="connsiteX7" fmla="*/ 2817307 w 6940298"/>
              <a:gd name="connsiteY7" fmla="*/ 1299495 h 3340668"/>
              <a:gd name="connsiteX8" fmla="*/ 1951820 w 6940298"/>
              <a:gd name="connsiteY8" fmla="*/ 900219 h 3340668"/>
              <a:gd name="connsiteX9" fmla="*/ 790576 w 6940298"/>
              <a:gd name="connsiteY9" fmla="*/ 1911151 h 3340668"/>
              <a:gd name="connsiteX10" fmla="*/ 14982 w 6940298"/>
              <a:gd name="connsiteY10" fmla="*/ 2261408 h 3340668"/>
              <a:gd name="connsiteX11" fmla="*/ 20210 w 6940298"/>
              <a:gd name="connsiteY11" fmla="*/ 2 h 3340668"/>
              <a:gd name="connsiteX0" fmla="*/ 20210 w 6940298"/>
              <a:gd name="connsiteY0" fmla="*/ 2 h 3340668"/>
              <a:gd name="connsiteX1" fmla="*/ 6940298 w 6940298"/>
              <a:gd name="connsiteY1" fmla="*/ 2 h 3340668"/>
              <a:gd name="connsiteX2" fmla="*/ 6930547 w 6940298"/>
              <a:gd name="connsiteY2" fmla="*/ 3293593 h 3340668"/>
              <a:gd name="connsiteX3" fmla="*/ 6347015 w 6940298"/>
              <a:gd name="connsiteY3" fmla="*/ 2373909 h 3340668"/>
              <a:gd name="connsiteX4" fmla="*/ 5477655 w 6940298"/>
              <a:gd name="connsiteY4" fmla="*/ 2855774 h 3340668"/>
              <a:gd name="connsiteX5" fmla="*/ 4569871 w 6940298"/>
              <a:gd name="connsiteY5" fmla="*/ 2299867 h 3340668"/>
              <a:gd name="connsiteX6" fmla="*/ 3316689 w 6940298"/>
              <a:gd name="connsiteY6" fmla="*/ 2490898 h 3340668"/>
              <a:gd name="connsiteX7" fmla="*/ 2817307 w 6940298"/>
              <a:gd name="connsiteY7" fmla="*/ 1299495 h 3340668"/>
              <a:gd name="connsiteX8" fmla="*/ 1951820 w 6940298"/>
              <a:gd name="connsiteY8" fmla="*/ 900219 h 3340668"/>
              <a:gd name="connsiteX9" fmla="*/ 670260 w 6940298"/>
              <a:gd name="connsiteY9" fmla="*/ 1856320 h 3340668"/>
              <a:gd name="connsiteX10" fmla="*/ 14982 w 6940298"/>
              <a:gd name="connsiteY10" fmla="*/ 2261408 h 3340668"/>
              <a:gd name="connsiteX11" fmla="*/ 20210 w 6940298"/>
              <a:gd name="connsiteY11" fmla="*/ 2 h 3340668"/>
              <a:gd name="connsiteX0" fmla="*/ 20210 w 6940298"/>
              <a:gd name="connsiteY0" fmla="*/ 2 h 3340668"/>
              <a:gd name="connsiteX1" fmla="*/ 6940298 w 6940298"/>
              <a:gd name="connsiteY1" fmla="*/ 2 h 3340668"/>
              <a:gd name="connsiteX2" fmla="*/ 6930547 w 6940298"/>
              <a:gd name="connsiteY2" fmla="*/ 3293593 h 3340668"/>
              <a:gd name="connsiteX3" fmla="*/ 6347015 w 6940298"/>
              <a:gd name="connsiteY3" fmla="*/ 2373909 h 3340668"/>
              <a:gd name="connsiteX4" fmla="*/ 5477655 w 6940298"/>
              <a:gd name="connsiteY4" fmla="*/ 2855774 h 3340668"/>
              <a:gd name="connsiteX5" fmla="*/ 4569871 w 6940298"/>
              <a:gd name="connsiteY5" fmla="*/ 2299867 h 3340668"/>
              <a:gd name="connsiteX6" fmla="*/ 3316689 w 6940298"/>
              <a:gd name="connsiteY6" fmla="*/ 2490898 h 3340668"/>
              <a:gd name="connsiteX7" fmla="*/ 2817307 w 6940298"/>
              <a:gd name="connsiteY7" fmla="*/ 1299495 h 3340668"/>
              <a:gd name="connsiteX8" fmla="*/ 1951820 w 6940298"/>
              <a:gd name="connsiteY8" fmla="*/ 900219 h 3340668"/>
              <a:gd name="connsiteX9" fmla="*/ 598071 w 6940298"/>
              <a:gd name="connsiteY9" fmla="*/ 1815197 h 3340668"/>
              <a:gd name="connsiteX10" fmla="*/ 14982 w 6940298"/>
              <a:gd name="connsiteY10" fmla="*/ 2261408 h 3340668"/>
              <a:gd name="connsiteX11" fmla="*/ 20210 w 6940298"/>
              <a:gd name="connsiteY11" fmla="*/ 2 h 3340668"/>
              <a:gd name="connsiteX0" fmla="*/ 5220 w 6925308"/>
              <a:gd name="connsiteY0" fmla="*/ 2 h 3340668"/>
              <a:gd name="connsiteX1" fmla="*/ 6925308 w 6925308"/>
              <a:gd name="connsiteY1" fmla="*/ 2 h 3340668"/>
              <a:gd name="connsiteX2" fmla="*/ 6915557 w 6925308"/>
              <a:gd name="connsiteY2" fmla="*/ 3293593 h 3340668"/>
              <a:gd name="connsiteX3" fmla="*/ 6332025 w 6925308"/>
              <a:gd name="connsiteY3" fmla="*/ 2373909 h 3340668"/>
              <a:gd name="connsiteX4" fmla="*/ 5462665 w 6925308"/>
              <a:gd name="connsiteY4" fmla="*/ 2855774 h 3340668"/>
              <a:gd name="connsiteX5" fmla="*/ 4554881 w 6925308"/>
              <a:gd name="connsiteY5" fmla="*/ 2299867 h 3340668"/>
              <a:gd name="connsiteX6" fmla="*/ 3301699 w 6925308"/>
              <a:gd name="connsiteY6" fmla="*/ 2490898 h 3340668"/>
              <a:gd name="connsiteX7" fmla="*/ 2802317 w 6925308"/>
              <a:gd name="connsiteY7" fmla="*/ 1299495 h 3340668"/>
              <a:gd name="connsiteX8" fmla="*/ 1936830 w 6925308"/>
              <a:gd name="connsiteY8" fmla="*/ 900219 h 3340668"/>
              <a:gd name="connsiteX9" fmla="*/ 583081 w 6925308"/>
              <a:gd name="connsiteY9" fmla="*/ 1815197 h 3340668"/>
              <a:gd name="connsiteX10" fmla="*/ 36087 w 6925308"/>
              <a:gd name="connsiteY10" fmla="*/ 1932423 h 3340668"/>
              <a:gd name="connsiteX11" fmla="*/ 5220 w 6925308"/>
              <a:gd name="connsiteY11" fmla="*/ 2 h 3340668"/>
              <a:gd name="connsiteX0" fmla="*/ 12897 w 6932985"/>
              <a:gd name="connsiteY0" fmla="*/ 1 h 3340667"/>
              <a:gd name="connsiteX1" fmla="*/ 6932985 w 6932985"/>
              <a:gd name="connsiteY1" fmla="*/ 1 h 3340667"/>
              <a:gd name="connsiteX2" fmla="*/ 6923234 w 6932985"/>
              <a:gd name="connsiteY2" fmla="*/ 3293592 h 3340667"/>
              <a:gd name="connsiteX3" fmla="*/ 6339702 w 6932985"/>
              <a:gd name="connsiteY3" fmla="*/ 2373908 h 3340667"/>
              <a:gd name="connsiteX4" fmla="*/ 5470342 w 6932985"/>
              <a:gd name="connsiteY4" fmla="*/ 2855773 h 3340667"/>
              <a:gd name="connsiteX5" fmla="*/ 4562558 w 6932985"/>
              <a:gd name="connsiteY5" fmla="*/ 2299866 h 3340667"/>
              <a:gd name="connsiteX6" fmla="*/ 3309376 w 6932985"/>
              <a:gd name="connsiteY6" fmla="*/ 2490897 h 3340667"/>
              <a:gd name="connsiteX7" fmla="*/ 2809994 w 6932985"/>
              <a:gd name="connsiteY7" fmla="*/ 1299494 h 3340667"/>
              <a:gd name="connsiteX8" fmla="*/ 1944507 w 6932985"/>
              <a:gd name="connsiteY8" fmla="*/ 900218 h 3340667"/>
              <a:gd name="connsiteX9" fmla="*/ 590758 w 6932985"/>
              <a:gd name="connsiteY9" fmla="*/ 1815196 h 3340667"/>
              <a:gd name="connsiteX10" fmla="*/ 19701 w 6932985"/>
              <a:gd name="connsiteY10" fmla="*/ 2480732 h 3340667"/>
              <a:gd name="connsiteX11" fmla="*/ 12897 w 6932985"/>
              <a:gd name="connsiteY11" fmla="*/ 1 h 3340667"/>
              <a:gd name="connsiteX0" fmla="*/ 20209 w 6940297"/>
              <a:gd name="connsiteY0" fmla="*/ 1 h 3340667"/>
              <a:gd name="connsiteX1" fmla="*/ 6940297 w 6940297"/>
              <a:gd name="connsiteY1" fmla="*/ 1 h 3340667"/>
              <a:gd name="connsiteX2" fmla="*/ 6930546 w 6940297"/>
              <a:gd name="connsiteY2" fmla="*/ 3293592 h 3340667"/>
              <a:gd name="connsiteX3" fmla="*/ 6347014 w 6940297"/>
              <a:gd name="connsiteY3" fmla="*/ 2373908 h 3340667"/>
              <a:gd name="connsiteX4" fmla="*/ 5477654 w 6940297"/>
              <a:gd name="connsiteY4" fmla="*/ 2855773 h 3340667"/>
              <a:gd name="connsiteX5" fmla="*/ 4569870 w 6940297"/>
              <a:gd name="connsiteY5" fmla="*/ 2299866 h 3340667"/>
              <a:gd name="connsiteX6" fmla="*/ 3316688 w 6940297"/>
              <a:gd name="connsiteY6" fmla="*/ 2490897 h 3340667"/>
              <a:gd name="connsiteX7" fmla="*/ 2817306 w 6940297"/>
              <a:gd name="connsiteY7" fmla="*/ 1299494 h 3340667"/>
              <a:gd name="connsiteX8" fmla="*/ 1951819 w 6940297"/>
              <a:gd name="connsiteY8" fmla="*/ 900218 h 3340667"/>
              <a:gd name="connsiteX9" fmla="*/ 598070 w 6940297"/>
              <a:gd name="connsiteY9" fmla="*/ 1815196 h 3340667"/>
              <a:gd name="connsiteX10" fmla="*/ 14982 w 6940297"/>
              <a:gd name="connsiteY10" fmla="*/ 2357361 h 3340667"/>
              <a:gd name="connsiteX11" fmla="*/ 20209 w 6940297"/>
              <a:gd name="connsiteY11" fmla="*/ 1 h 3340667"/>
              <a:gd name="connsiteX0" fmla="*/ 20209 w 6940297"/>
              <a:gd name="connsiteY0" fmla="*/ 1 h 3340667"/>
              <a:gd name="connsiteX1" fmla="*/ 6940297 w 6940297"/>
              <a:gd name="connsiteY1" fmla="*/ 1 h 3340667"/>
              <a:gd name="connsiteX2" fmla="*/ 6930546 w 6940297"/>
              <a:gd name="connsiteY2" fmla="*/ 3293592 h 3340667"/>
              <a:gd name="connsiteX3" fmla="*/ 6347014 w 6940297"/>
              <a:gd name="connsiteY3" fmla="*/ 2373908 h 3340667"/>
              <a:gd name="connsiteX4" fmla="*/ 5477654 w 6940297"/>
              <a:gd name="connsiteY4" fmla="*/ 2855773 h 3340667"/>
              <a:gd name="connsiteX5" fmla="*/ 4569870 w 6940297"/>
              <a:gd name="connsiteY5" fmla="*/ 2299866 h 3340667"/>
              <a:gd name="connsiteX6" fmla="*/ 3316688 w 6940297"/>
              <a:gd name="connsiteY6" fmla="*/ 2490897 h 3340667"/>
              <a:gd name="connsiteX7" fmla="*/ 2817306 w 6940297"/>
              <a:gd name="connsiteY7" fmla="*/ 1299494 h 3340667"/>
              <a:gd name="connsiteX8" fmla="*/ 1951819 w 6940297"/>
              <a:gd name="connsiteY8" fmla="*/ 900218 h 3340667"/>
              <a:gd name="connsiteX9" fmla="*/ 598070 w 6940297"/>
              <a:gd name="connsiteY9" fmla="*/ 1815196 h 3340667"/>
              <a:gd name="connsiteX10" fmla="*/ 14982 w 6940297"/>
              <a:gd name="connsiteY10" fmla="*/ 2357361 h 3340667"/>
              <a:gd name="connsiteX11" fmla="*/ 20209 w 6940297"/>
              <a:gd name="connsiteY11" fmla="*/ 1 h 3340667"/>
              <a:gd name="connsiteX0" fmla="*/ 20209 w 6940297"/>
              <a:gd name="connsiteY0" fmla="*/ 1 h 3340667"/>
              <a:gd name="connsiteX1" fmla="*/ 6940297 w 6940297"/>
              <a:gd name="connsiteY1" fmla="*/ 1 h 3340667"/>
              <a:gd name="connsiteX2" fmla="*/ 6930546 w 6940297"/>
              <a:gd name="connsiteY2" fmla="*/ 3293592 h 3340667"/>
              <a:gd name="connsiteX3" fmla="*/ 6347014 w 6940297"/>
              <a:gd name="connsiteY3" fmla="*/ 2373908 h 3340667"/>
              <a:gd name="connsiteX4" fmla="*/ 5477654 w 6940297"/>
              <a:gd name="connsiteY4" fmla="*/ 2855773 h 3340667"/>
              <a:gd name="connsiteX5" fmla="*/ 4569870 w 6940297"/>
              <a:gd name="connsiteY5" fmla="*/ 2299866 h 3340667"/>
              <a:gd name="connsiteX6" fmla="*/ 3316688 w 6940297"/>
              <a:gd name="connsiteY6" fmla="*/ 2490897 h 3340667"/>
              <a:gd name="connsiteX7" fmla="*/ 2817306 w 6940297"/>
              <a:gd name="connsiteY7" fmla="*/ 1299494 h 3340667"/>
              <a:gd name="connsiteX8" fmla="*/ 1951819 w 6940297"/>
              <a:gd name="connsiteY8" fmla="*/ 900218 h 3340667"/>
              <a:gd name="connsiteX9" fmla="*/ 598070 w 6940297"/>
              <a:gd name="connsiteY9" fmla="*/ 1815196 h 3340667"/>
              <a:gd name="connsiteX10" fmla="*/ 14982 w 6940297"/>
              <a:gd name="connsiteY10" fmla="*/ 2357361 h 3340667"/>
              <a:gd name="connsiteX11" fmla="*/ 20209 w 6940297"/>
              <a:gd name="connsiteY11" fmla="*/ 1 h 3340667"/>
              <a:gd name="connsiteX0" fmla="*/ 20209 w 6940297"/>
              <a:gd name="connsiteY0" fmla="*/ 1 h 3340667"/>
              <a:gd name="connsiteX1" fmla="*/ 6940297 w 6940297"/>
              <a:gd name="connsiteY1" fmla="*/ 1 h 3340667"/>
              <a:gd name="connsiteX2" fmla="*/ 6930546 w 6940297"/>
              <a:gd name="connsiteY2" fmla="*/ 3293592 h 3340667"/>
              <a:gd name="connsiteX3" fmla="*/ 6347014 w 6940297"/>
              <a:gd name="connsiteY3" fmla="*/ 2373908 h 3340667"/>
              <a:gd name="connsiteX4" fmla="*/ 5477654 w 6940297"/>
              <a:gd name="connsiteY4" fmla="*/ 2855773 h 3340667"/>
              <a:gd name="connsiteX5" fmla="*/ 4569870 w 6940297"/>
              <a:gd name="connsiteY5" fmla="*/ 2299866 h 3340667"/>
              <a:gd name="connsiteX6" fmla="*/ 3376846 w 6940297"/>
              <a:gd name="connsiteY6" fmla="*/ 2518314 h 3340667"/>
              <a:gd name="connsiteX7" fmla="*/ 2817306 w 6940297"/>
              <a:gd name="connsiteY7" fmla="*/ 1299494 h 3340667"/>
              <a:gd name="connsiteX8" fmla="*/ 1951819 w 6940297"/>
              <a:gd name="connsiteY8" fmla="*/ 900218 h 3340667"/>
              <a:gd name="connsiteX9" fmla="*/ 598070 w 6940297"/>
              <a:gd name="connsiteY9" fmla="*/ 1815196 h 3340667"/>
              <a:gd name="connsiteX10" fmla="*/ 14982 w 6940297"/>
              <a:gd name="connsiteY10" fmla="*/ 2357361 h 3340667"/>
              <a:gd name="connsiteX11" fmla="*/ 20209 w 6940297"/>
              <a:gd name="connsiteY11" fmla="*/ 1 h 3340667"/>
              <a:gd name="connsiteX0" fmla="*/ 20209 w 6940297"/>
              <a:gd name="connsiteY0" fmla="*/ 1 h 3340667"/>
              <a:gd name="connsiteX1" fmla="*/ 6940297 w 6940297"/>
              <a:gd name="connsiteY1" fmla="*/ 1 h 3340667"/>
              <a:gd name="connsiteX2" fmla="*/ 6930546 w 6940297"/>
              <a:gd name="connsiteY2" fmla="*/ 3293592 h 3340667"/>
              <a:gd name="connsiteX3" fmla="*/ 6347014 w 6940297"/>
              <a:gd name="connsiteY3" fmla="*/ 2373908 h 3340667"/>
              <a:gd name="connsiteX4" fmla="*/ 5477654 w 6940297"/>
              <a:gd name="connsiteY4" fmla="*/ 2855773 h 3340667"/>
              <a:gd name="connsiteX5" fmla="*/ 4642059 w 6940297"/>
              <a:gd name="connsiteY5" fmla="*/ 2340989 h 3340667"/>
              <a:gd name="connsiteX6" fmla="*/ 3376846 w 6940297"/>
              <a:gd name="connsiteY6" fmla="*/ 2518314 h 3340667"/>
              <a:gd name="connsiteX7" fmla="*/ 2817306 w 6940297"/>
              <a:gd name="connsiteY7" fmla="*/ 1299494 h 3340667"/>
              <a:gd name="connsiteX8" fmla="*/ 1951819 w 6940297"/>
              <a:gd name="connsiteY8" fmla="*/ 900218 h 3340667"/>
              <a:gd name="connsiteX9" fmla="*/ 598070 w 6940297"/>
              <a:gd name="connsiteY9" fmla="*/ 1815196 h 3340667"/>
              <a:gd name="connsiteX10" fmla="*/ 14982 w 6940297"/>
              <a:gd name="connsiteY10" fmla="*/ 2357361 h 3340667"/>
              <a:gd name="connsiteX11" fmla="*/ 20209 w 6940297"/>
              <a:gd name="connsiteY11" fmla="*/ 1 h 3340667"/>
              <a:gd name="connsiteX0" fmla="*/ 20209 w 6940297"/>
              <a:gd name="connsiteY0" fmla="*/ 1 h 3342793"/>
              <a:gd name="connsiteX1" fmla="*/ 6940297 w 6940297"/>
              <a:gd name="connsiteY1" fmla="*/ 1 h 3342793"/>
              <a:gd name="connsiteX2" fmla="*/ 6930546 w 6940297"/>
              <a:gd name="connsiteY2" fmla="*/ 3293592 h 3342793"/>
              <a:gd name="connsiteX3" fmla="*/ 6371077 w 6940297"/>
              <a:gd name="connsiteY3" fmla="*/ 2428739 h 3342793"/>
              <a:gd name="connsiteX4" fmla="*/ 5477654 w 6940297"/>
              <a:gd name="connsiteY4" fmla="*/ 2855773 h 3342793"/>
              <a:gd name="connsiteX5" fmla="*/ 4642059 w 6940297"/>
              <a:gd name="connsiteY5" fmla="*/ 2340989 h 3342793"/>
              <a:gd name="connsiteX6" fmla="*/ 3376846 w 6940297"/>
              <a:gd name="connsiteY6" fmla="*/ 2518314 h 3342793"/>
              <a:gd name="connsiteX7" fmla="*/ 2817306 w 6940297"/>
              <a:gd name="connsiteY7" fmla="*/ 1299494 h 3342793"/>
              <a:gd name="connsiteX8" fmla="*/ 1951819 w 6940297"/>
              <a:gd name="connsiteY8" fmla="*/ 900218 h 3342793"/>
              <a:gd name="connsiteX9" fmla="*/ 598070 w 6940297"/>
              <a:gd name="connsiteY9" fmla="*/ 1815196 h 3342793"/>
              <a:gd name="connsiteX10" fmla="*/ 14982 w 6940297"/>
              <a:gd name="connsiteY10" fmla="*/ 2357361 h 3342793"/>
              <a:gd name="connsiteX11" fmla="*/ 20209 w 6940297"/>
              <a:gd name="connsiteY11" fmla="*/ 1 h 3342793"/>
              <a:gd name="connsiteX0" fmla="*/ 20209 w 6954954"/>
              <a:gd name="connsiteY0" fmla="*/ 1 h 3714778"/>
              <a:gd name="connsiteX1" fmla="*/ 6940297 w 6954954"/>
              <a:gd name="connsiteY1" fmla="*/ 1 h 3714778"/>
              <a:gd name="connsiteX2" fmla="*/ 6954609 w 6954954"/>
              <a:gd name="connsiteY2" fmla="*/ 3677408 h 3714778"/>
              <a:gd name="connsiteX3" fmla="*/ 6371077 w 6954954"/>
              <a:gd name="connsiteY3" fmla="*/ 2428739 h 3714778"/>
              <a:gd name="connsiteX4" fmla="*/ 5477654 w 6954954"/>
              <a:gd name="connsiteY4" fmla="*/ 2855773 h 3714778"/>
              <a:gd name="connsiteX5" fmla="*/ 4642059 w 6954954"/>
              <a:gd name="connsiteY5" fmla="*/ 2340989 h 3714778"/>
              <a:gd name="connsiteX6" fmla="*/ 3376846 w 6954954"/>
              <a:gd name="connsiteY6" fmla="*/ 2518314 h 3714778"/>
              <a:gd name="connsiteX7" fmla="*/ 2817306 w 6954954"/>
              <a:gd name="connsiteY7" fmla="*/ 1299494 h 3714778"/>
              <a:gd name="connsiteX8" fmla="*/ 1951819 w 6954954"/>
              <a:gd name="connsiteY8" fmla="*/ 900218 h 3714778"/>
              <a:gd name="connsiteX9" fmla="*/ 598070 w 6954954"/>
              <a:gd name="connsiteY9" fmla="*/ 1815196 h 3714778"/>
              <a:gd name="connsiteX10" fmla="*/ 14982 w 6954954"/>
              <a:gd name="connsiteY10" fmla="*/ 2357361 h 3714778"/>
              <a:gd name="connsiteX11" fmla="*/ 20209 w 6954954"/>
              <a:gd name="connsiteY11" fmla="*/ 1 h 3714778"/>
              <a:gd name="connsiteX0" fmla="*/ 20209 w 6954954"/>
              <a:gd name="connsiteY0" fmla="*/ 1 h 3714778"/>
              <a:gd name="connsiteX1" fmla="*/ 6940297 w 6954954"/>
              <a:gd name="connsiteY1" fmla="*/ 1 h 3714778"/>
              <a:gd name="connsiteX2" fmla="*/ 6954609 w 6954954"/>
              <a:gd name="connsiteY2" fmla="*/ 3677408 h 3714778"/>
              <a:gd name="connsiteX3" fmla="*/ 6371077 w 6954954"/>
              <a:gd name="connsiteY3" fmla="*/ 2428739 h 3714778"/>
              <a:gd name="connsiteX4" fmla="*/ 5477654 w 6954954"/>
              <a:gd name="connsiteY4" fmla="*/ 2855773 h 3714778"/>
              <a:gd name="connsiteX5" fmla="*/ 4642059 w 6954954"/>
              <a:gd name="connsiteY5" fmla="*/ 2340989 h 3714778"/>
              <a:gd name="connsiteX6" fmla="*/ 3376846 w 6954954"/>
              <a:gd name="connsiteY6" fmla="*/ 2518314 h 3714778"/>
              <a:gd name="connsiteX7" fmla="*/ 2817306 w 6954954"/>
              <a:gd name="connsiteY7" fmla="*/ 1299494 h 3714778"/>
              <a:gd name="connsiteX8" fmla="*/ 1951819 w 6954954"/>
              <a:gd name="connsiteY8" fmla="*/ 900218 h 3714778"/>
              <a:gd name="connsiteX9" fmla="*/ 598070 w 6954954"/>
              <a:gd name="connsiteY9" fmla="*/ 1815196 h 3714778"/>
              <a:gd name="connsiteX10" fmla="*/ 14982 w 6954954"/>
              <a:gd name="connsiteY10" fmla="*/ 2357361 h 3714778"/>
              <a:gd name="connsiteX11" fmla="*/ 20209 w 6954954"/>
              <a:gd name="connsiteY11" fmla="*/ 1 h 3714778"/>
              <a:gd name="connsiteX0" fmla="*/ 20209 w 6954609"/>
              <a:gd name="connsiteY0" fmla="*/ 1 h 3714778"/>
              <a:gd name="connsiteX1" fmla="*/ 6940297 w 6954609"/>
              <a:gd name="connsiteY1" fmla="*/ 1 h 3714778"/>
              <a:gd name="connsiteX2" fmla="*/ 6954609 w 6954609"/>
              <a:gd name="connsiteY2" fmla="*/ 3677408 h 3714778"/>
              <a:gd name="connsiteX3" fmla="*/ 6371077 w 6954609"/>
              <a:gd name="connsiteY3" fmla="*/ 2428739 h 3714778"/>
              <a:gd name="connsiteX4" fmla="*/ 5477654 w 6954609"/>
              <a:gd name="connsiteY4" fmla="*/ 2855773 h 3714778"/>
              <a:gd name="connsiteX5" fmla="*/ 4642059 w 6954609"/>
              <a:gd name="connsiteY5" fmla="*/ 2340989 h 3714778"/>
              <a:gd name="connsiteX6" fmla="*/ 3376846 w 6954609"/>
              <a:gd name="connsiteY6" fmla="*/ 2518314 h 3714778"/>
              <a:gd name="connsiteX7" fmla="*/ 2817306 w 6954609"/>
              <a:gd name="connsiteY7" fmla="*/ 1299494 h 3714778"/>
              <a:gd name="connsiteX8" fmla="*/ 1951819 w 6954609"/>
              <a:gd name="connsiteY8" fmla="*/ 900218 h 3714778"/>
              <a:gd name="connsiteX9" fmla="*/ 598070 w 6954609"/>
              <a:gd name="connsiteY9" fmla="*/ 1815196 h 3714778"/>
              <a:gd name="connsiteX10" fmla="*/ 14982 w 6954609"/>
              <a:gd name="connsiteY10" fmla="*/ 2357361 h 3714778"/>
              <a:gd name="connsiteX11" fmla="*/ 20209 w 6954609"/>
              <a:gd name="connsiteY11" fmla="*/ 1 h 3714778"/>
              <a:gd name="connsiteX0" fmla="*/ 20209 w 6954954"/>
              <a:gd name="connsiteY0" fmla="*/ 1 h 3714778"/>
              <a:gd name="connsiteX1" fmla="*/ 6940297 w 6954954"/>
              <a:gd name="connsiteY1" fmla="*/ 1 h 3714778"/>
              <a:gd name="connsiteX2" fmla="*/ 6954609 w 6954954"/>
              <a:gd name="connsiteY2" fmla="*/ 3677408 h 3714778"/>
              <a:gd name="connsiteX3" fmla="*/ 6371077 w 6954954"/>
              <a:gd name="connsiteY3" fmla="*/ 2428739 h 3714778"/>
              <a:gd name="connsiteX4" fmla="*/ 5477654 w 6954954"/>
              <a:gd name="connsiteY4" fmla="*/ 2855773 h 3714778"/>
              <a:gd name="connsiteX5" fmla="*/ 4642059 w 6954954"/>
              <a:gd name="connsiteY5" fmla="*/ 2340989 h 3714778"/>
              <a:gd name="connsiteX6" fmla="*/ 3376846 w 6954954"/>
              <a:gd name="connsiteY6" fmla="*/ 2518314 h 3714778"/>
              <a:gd name="connsiteX7" fmla="*/ 2817306 w 6954954"/>
              <a:gd name="connsiteY7" fmla="*/ 1299494 h 3714778"/>
              <a:gd name="connsiteX8" fmla="*/ 1951819 w 6954954"/>
              <a:gd name="connsiteY8" fmla="*/ 900218 h 3714778"/>
              <a:gd name="connsiteX9" fmla="*/ 598070 w 6954954"/>
              <a:gd name="connsiteY9" fmla="*/ 1815196 h 3714778"/>
              <a:gd name="connsiteX10" fmla="*/ 14982 w 6954954"/>
              <a:gd name="connsiteY10" fmla="*/ 2357361 h 3714778"/>
              <a:gd name="connsiteX11" fmla="*/ 20209 w 6954954"/>
              <a:gd name="connsiteY11" fmla="*/ 1 h 3714778"/>
              <a:gd name="connsiteX0" fmla="*/ 20209 w 6940297"/>
              <a:gd name="connsiteY0" fmla="*/ 1 h 3714779"/>
              <a:gd name="connsiteX1" fmla="*/ 6940297 w 6940297"/>
              <a:gd name="connsiteY1" fmla="*/ 1 h 3714779"/>
              <a:gd name="connsiteX2" fmla="*/ 6918514 w 6940297"/>
              <a:gd name="connsiteY2" fmla="*/ 3677409 h 3714779"/>
              <a:gd name="connsiteX3" fmla="*/ 6371077 w 6940297"/>
              <a:gd name="connsiteY3" fmla="*/ 2428739 h 3714779"/>
              <a:gd name="connsiteX4" fmla="*/ 5477654 w 6940297"/>
              <a:gd name="connsiteY4" fmla="*/ 2855773 h 3714779"/>
              <a:gd name="connsiteX5" fmla="*/ 4642059 w 6940297"/>
              <a:gd name="connsiteY5" fmla="*/ 2340989 h 3714779"/>
              <a:gd name="connsiteX6" fmla="*/ 3376846 w 6940297"/>
              <a:gd name="connsiteY6" fmla="*/ 2518314 h 3714779"/>
              <a:gd name="connsiteX7" fmla="*/ 2817306 w 6940297"/>
              <a:gd name="connsiteY7" fmla="*/ 1299494 h 3714779"/>
              <a:gd name="connsiteX8" fmla="*/ 1951819 w 6940297"/>
              <a:gd name="connsiteY8" fmla="*/ 900218 h 3714779"/>
              <a:gd name="connsiteX9" fmla="*/ 598070 w 6940297"/>
              <a:gd name="connsiteY9" fmla="*/ 1815196 h 3714779"/>
              <a:gd name="connsiteX10" fmla="*/ 14982 w 6940297"/>
              <a:gd name="connsiteY10" fmla="*/ 2357361 h 3714779"/>
              <a:gd name="connsiteX11" fmla="*/ 20209 w 6940297"/>
              <a:gd name="connsiteY11" fmla="*/ 1 h 3714779"/>
              <a:gd name="connsiteX0" fmla="*/ 20209 w 6940297"/>
              <a:gd name="connsiteY0" fmla="*/ 1 h 3714779"/>
              <a:gd name="connsiteX1" fmla="*/ 6940297 w 6940297"/>
              <a:gd name="connsiteY1" fmla="*/ 1 h 3714779"/>
              <a:gd name="connsiteX2" fmla="*/ 6918514 w 6940297"/>
              <a:gd name="connsiteY2" fmla="*/ 3677409 h 3714779"/>
              <a:gd name="connsiteX3" fmla="*/ 6371077 w 6940297"/>
              <a:gd name="connsiteY3" fmla="*/ 2428739 h 3714779"/>
              <a:gd name="connsiteX4" fmla="*/ 5477654 w 6940297"/>
              <a:gd name="connsiteY4" fmla="*/ 2855773 h 3714779"/>
              <a:gd name="connsiteX5" fmla="*/ 4642059 w 6940297"/>
              <a:gd name="connsiteY5" fmla="*/ 2340989 h 3714779"/>
              <a:gd name="connsiteX6" fmla="*/ 3376846 w 6940297"/>
              <a:gd name="connsiteY6" fmla="*/ 2518314 h 3714779"/>
              <a:gd name="connsiteX7" fmla="*/ 2817306 w 6940297"/>
              <a:gd name="connsiteY7" fmla="*/ 1299494 h 3714779"/>
              <a:gd name="connsiteX8" fmla="*/ 1951819 w 6940297"/>
              <a:gd name="connsiteY8" fmla="*/ 900218 h 3714779"/>
              <a:gd name="connsiteX9" fmla="*/ 598070 w 6940297"/>
              <a:gd name="connsiteY9" fmla="*/ 1815196 h 3714779"/>
              <a:gd name="connsiteX10" fmla="*/ 14982 w 6940297"/>
              <a:gd name="connsiteY10" fmla="*/ 2357361 h 3714779"/>
              <a:gd name="connsiteX11" fmla="*/ 20209 w 6940297"/>
              <a:gd name="connsiteY11" fmla="*/ 1 h 3714779"/>
              <a:gd name="connsiteX0" fmla="*/ 20209 w 6940297"/>
              <a:gd name="connsiteY0" fmla="*/ 1 h 3720310"/>
              <a:gd name="connsiteX1" fmla="*/ 6940297 w 6940297"/>
              <a:gd name="connsiteY1" fmla="*/ 1 h 3720310"/>
              <a:gd name="connsiteX2" fmla="*/ 6918514 w 6940297"/>
              <a:gd name="connsiteY2" fmla="*/ 3677409 h 3720310"/>
              <a:gd name="connsiteX3" fmla="*/ 6286856 w 6940297"/>
              <a:gd name="connsiteY3" fmla="*/ 2634355 h 3720310"/>
              <a:gd name="connsiteX4" fmla="*/ 5477654 w 6940297"/>
              <a:gd name="connsiteY4" fmla="*/ 2855773 h 3720310"/>
              <a:gd name="connsiteX5" fmla="*/ 4642059 w 6940297"/>
              <a:gd name="connsiteY5" fmla="*/ 2340989 h 3720310"/>
              <a:gd name="connsiteX6" fmla="*/ 3376846 w 6940297"/>
              <a:gd name="connsiteY6" fmla="*/ 2518314 h 3720310"/>
              <a:gd name="connsiteX7" fmla="*/ 2817306 w 6940297"/>
              <a:gd name="connsiteY7" fmla="*/ 1299494 h 3720310"/>
              <a:gd name="connsiteX8" fmla="*/ 1951819 w 6940297"/>
              <a:gd name="connsiteY8" fmla="*/ 900218 h 3720310"/>
              <a:gd name="connsiteX9" fmla="*/ 598070 w 6940297"/>
              <a:gd name="connsiteY9" fmla="*/ 1815196 h 3720310"/>
              <a:gd name="connsiteX10" fmla="*/ 14982 w 6940297"/>
              <a:gd name="connsiteY10" fmla="*/ 2357361 h 3720310"/>
              <a:gd name="connsiteX11" fmla="*/ 20209 w 6940297"/>
              <a:gd name="connsiteY11" fmla="*/ 1 h 3720310"/>
              <a:gd name="connsiteX0" fmla="*/ 20209 w 6940297"/>
              <a:gd name="connsiteY0" fmla="*/ 1 h 3720310"/>
              <a:gd name="connsiteX1" fmla="*/ 6940297 w 6940297"/>
              <a:gd name="connsiteY1" fmla="*/ 1 h 3720310"/>
              <a:gd name="connsiteX2" fmla="*/ 6918514 w 6940297"/>
              <a:gd name="connsiteY2" fmla="*/ 3677409 h 3720310"/>
              <a:gd name="connsiteX3" fmla="*/ 6286856 w 6940297"/>
              <a:gd name="connsiteY3" fmla="*/ 2634355 h 3720310"/>
              <a:gd name="connsiteX4" fmla="*/ 5477654 w 6940297"/>
              <a:gd name="connsiteY4" fmla="*/ 2855773 h 3720310"/>
              <a:gd name="connsiteX5" fmla="*/ 4642059 w 6940297"/>
              <a:gd name="connsiteY5" fmla="*/ 2340989 h 3720310"/>
              <a:gd name="connsiteX6" fmla="*/ 3376846 w 6940297"/>
              <a:gd name="connsiteY6" fmla="*/ 2518314 h 3720310"/>
              <a:gd name="connsiteX7" fmla="*/ 2841369 w 6940297"/>
              <a:gd name="connsiteY7" fmla="*/ 1409156 h 3720310"/>
              <a:gd name="connsiteX8" fmla="*/ 1951819 w 6940297"/>
              <a:gd name="connsiteY8" fmla="*/ 900218 h 3720310"/>
              <a:gd name="connsiteX9" fmla="*/ 598070 w 6940297"/>
              <a:gd name="connsiteY9" fmla="*/ 1815196 h 3720310"/>
              <a:gd name="connsiteX10" fmla="*/ 14982 w 6940297"/>
              <a:gd name="connsiteY10" fmla="*/ 2357361 h 3720310"/>
              <a:gd name="connsiteX11" fmla="*/ 20209 w 6940297"/>
              <a:gd name="connsiteY11" fmla="*/ 1 h 3720310"/>
              <a:gd name="connsiteX0" fmla="*/ 20209 w 6940297"/>
              <a:gd name="connsiteY0" fmla="*/ 1 h 3720310"/>
              <a:gd name="connsiteX1" fmla="*/ 6940297 w 6940297"/>
              <a:gd name="connsiteY1" fmla="*/ 1 h 3720310"/>
              <a:gd name="connsiteX2" fmla="*/ 6918514 w 6940297"/>
              <a:gd name="connsiteY2" fmla="*/ 3677409 h 3720310"/>
              <a:gd name="connsiteX3" fmla="*/ 6286856 w 6940297"/>
              <a:gd name="connsiteY3" fmla="*/ 2634355 h 3720310"/>
              <a:gd name="connsiteX4" fmla="*/ 5477654 w 6940297"/>
              <a:gd name="connsiteY4" fmla="*/ 2855773 h 3720310"/>
              <a:gd name="connsiteX5" fmla="*/ 4642059 w 6940297"/>
              <a:gd name="connsiteY5" fmla="*/ 2340989 h 3720310"/>
              <a:gd name="connsiteX6" fmla="*/ 3376846 w 6940297"/>
              <a:gd name="connsiteY6" fmla="*/ 2518314 h 3720310"/>
              <a:gd name="connsiteX7" fmla="*/ 2841369 w 6940297"/>
              <a:gd name="connsiteY7" fmla="*/ 1409156 h 3720310"/>
              <a:gd name="connsiteX8" fmla="*/ 1951819 w 6940297"/>
              <a:gd name="connsiteY8" fmla="*/ 900218 h 3720310"/>
              <a:gd name="connsiteX9" fmla="*/ 598070 w 6940297"/>
              <a:gd name="connsiteY9" fmla="*/ 1815196 h 3720310"/>
              <a:gd name="connsiteX10" fmla="*/ 14982 w 6940297"/>
              <a:gd name="connsiteY10" fmla="*/ 2357361 h 3720310"/>
              <a:gd name="connsiteX11" fmla="*/ 20209 w 6940297"/>
              <a:gd name="connsiteY11" fmla="*/ 1 h 3720310"/>
              <a:gd name="connsiteX0" fmla="*/ 20209 w 6940297"/>
              <a:gd name="connsiteY0" fmla="*/ 1 h 3720310"/>
              <a:gd name="connsiteX1" fmla="*/ 6940297 w 6940297"/>
              <a:gd name="connsiteY1" fmla="*/ 1 h 3720310"/>
              <a:gd name="connsiteX2" fmla="*/ 6918514 w 6940297"/>
              <a:gd name="connsiteY2" fmla="*/ 3677409 h 3720310"/>
              <a:gd name="connsiteX3" fmla="*/ 6286856 w 6940297"/>
              <a:gd name="connsiteY3" fmla="*/ 2634355 h 3720310"/>
              <a:gd name="connsiteX4" fmla="*/ 5477654 w 6940297"/>
              <a:gd name="connsiteY4" fmla="*/ 2855773 h 3720310"/>
              <a:gd name="connsiteX5" fmla="*/ 4642059 w 6940297"/>
              <a:gd name="connsiteY5" fmla="*/ 2340989 h 3720310"/>
              <a:gd name="connsiteX6" fmla="*/ 3376846 w 6940297"/>
              <a:gd name="connsiteY6" fmla="*/ 2518314 h 3720310"/>
              <a:gd name="connsiteX7" fmla="*/ 2913559 w 6940297"/>
              <a:gd name="connsiteY7" fmla="*/ 1422863 h 3720310"/>
              <a:gd name="connsiteX8" fmla="*/ 1951819 w 6940297"/>
              <a:gd name="connsiteY8" fmla="*/ 900218 h 3720310"/>
              <a:gd name="connsiteX9" fmla="*/ 598070 w 6940297"/>
              <a:gd name="connsiteY9" fmla="*/ 1815196 h 3720310"/>
              <a:gd name="connsiteX10" fmla="*/ 14982 w 6940297"/>
              <a:gd name="connsiteY10" fmla="*/ 2357361 h 3720310"/>
              <a:gd name="connsiteX11" fmla="*/ 20209 w 6940297"/>
              <a:gd name="connsiteY11" fmla="*/ 1 h 3720310"/>
              <a:gd name="connsiteX0" fmla="*/ 20209 w 6940297"/>
              <a:gd name="connsiteY0" fmla="*/ 1 h 3720310"/>
              <a:gd name="connsiteX1" fmla="*/ 6940297 w 6940297"/>
              <a:gd name="connsiteY1" fmla="*/ 1 h 3720310"/>
              <a:gd name="connsiteX2" fmla="*/ 6918514 w 6940297"/>
              <a:gd name="connsiteY2" fmla="*/ 3677409 h 3720310"/>
              <a:gd name="connsiteX3" fmla="*/ 6286856 w 6940297"/>
              <a:gd name="connsiteY3" fmla="*/ 2634355 h 3720310"/>
              <a:gd name="connsiteX4" fmla="*/ 5477654 w 6940297"/>
              <a:gd name="connsiteY4" fmla="*/ 2855773 h 3720310"/>
              <a:gd name="connsiteX5" fmla="*/ 4642059 w 6940297"/>
              <a:gd name="connsiteY5" fmla="*/ 2340989 h 3720310"/>
              <a:gd name="connsiteX6" fmla="*/ 3376846 w 6940297"/>
              <a:gd name="connsiteY6" fmla="*/ 2518314 h 3720310"/>
              <a:gd name="connsiteX7" fmla="*/ 2913559 w 6940297"/>
              <a:gd name="connsiteY7" fmla="*/ 1422863 h 3720310"/>
              <a:gd name="connsiteX8" fmla="*/ 1951819 w 6940297"/>
              <a:gd name="connsiteY8" fmla="*/ 900218 h 3720310"/>
              <a:gd name="connsiteX9" fmla="*/ 598070 w 6940297"/>
              <a:gd name="connsiteY9" fmla="*/ 1815196 h 3720310"/>
              <a:gd name="connsiteX10" fmla="*/ 14982 w 6940297"/>
              <a:gd name="connsiteY10" fmla="*/ 2357361 h 3720310"/>
              <a:gd name="connsiteX11" fmla="*/ 20209 w 6940297"/>
              <a:gd name="connsiteY11" fmla="*/ 1 h 3720310"/>
              <a:gd name="connsiteX0" fmla="*/ 20209 w 6940297"/>
              <a:gd name="connsiteY0" fmla="*/ 1 h 3720310"/>
              <a:gd name="connsiteX1" fmla="*/ 6940297 w 6940297"/>
              <a:gd name="connsiteY1" fmla="*/ 1 h 3720310"/>
              <a:gd name="connsiteX2" fmla="*/ 6918514 w 6940297"/>
              <a:gd name="connsiteY2" fmla="*/ 3677409 h 3720310"/>
              <a:gd name="connsiteX3" fmla="*/ 6286856 w 6940297"/>
              <a:gd name="connsiteY3" fmla="*/ 2634355 h 3720310"/>
              <a:gd name="connsiteX4" fmla="*/ 5477654 w 6940297"/>
              <a:gd name="connsiteY4" fmla="*/ 2855773 h 3720310"/>
              <a:gd name="connsiteX5" fmla="*/ 4642059 w 6940297"/>
              <a:gd name="connsiteY5" fmla="*/ 2340989 h 3720310"/>
              <a:gd name="connsiteX6" fmla="*/ 3376846 w 6940297"/>
              <a:gd name="connsiteY6" fmla="*/ 2518314 h 3720310"/>
              <a:gd name="connsiteX7" fmla="*/ 2913559 w 6940297"/>
              <a:gd name="connsiteY7" fmla="*/ 1422863 h 3720310"/>
              <a:gd name="connsiteX8" fmla="*/ 1951819 w 6940297"/>
              <a:gd name="connsiteY8" fmla="*/ 900218 h 3720310"/>
              <a:gd name="connsiteX9" fmla="*/ 598070 w 6940297"/>
              <a:gd name="connsiteY9" fmla="*/ 1815196 h 3720310"/>
              <a:gd name="connsiteX10" fmla="*/ 14982 w 6940297"/>
              <a:gd name="connsiteY10" fmla="*/ 2357361 h 3720310"/>
              <a:gd name="connsiteX11" fmla="*/ 20209 w 6940297"/>
              <a:gd name="connsiteY11" fmla="*/ 1 h 3720310"/>
              <a:gd name="connsiteX0" fmla="*/ 20209 w 6940297"/>
              <a:gd name="connsiteY0" fmla="*/ 1 h 3720310"/>
              <a:gd name="connsiteX1" fmla="*/ 6940297 w 6940297"/>
              <a:gd name="connsiteY1" fmla="*/ 1 h 3720310"/>
              <a:gd name="connsiteX2" fmla="*/ 6918514 w 6940297"/>
              <a:gd name="connsiteY2" fmla="*/ 3677409 h 3720310"/>
              <a:gd name="connsiteX3" fmla="*/ 6286856 w 6940297"/>
              <a:gd name="connsiteY3" fmla="*/ 2634355 h 3720310"/>
              <a:gd name="connsiteX4" fmla="*/ 5477654 w 6940297"/>
              <a:gd name="connsiteY4" fmla="*/ 2855773 h 3720310"/>
              <a:gd name="connsiteX5" fmla="*/ 4642059 w 6940297"/>
              <a:gd name="connsiteY5" fmla="*/ 2340989 h 3720310"/>
              <a:gd name="connsiteX6" fmla="*/ 3376846 w 6940297"/>
              <a:gd name="connsiteY6" fmla="*/ 2518314 h 3720310"/>
              <a:gd name="connsiteX7" fmla="*/ 3094033 w 6940297"/>
              <a:gd name="connsiteY7" fmla="*/ 1505109 h 3720310"/>
              <a:gd name="connsiteX8" fmla="*/ 1951819 w 6940297"/>
              <a:gd name="connsiteY8" fmla="*/ 900218 h 3720310"/>
              <a:gd name="connsiteX9" fmla="*/ 598070 w 6940297"/>
              <a:gd name="connsiteY9" fmla="*/ 1815196 h 3720310"/>
              <a:gd name="connsiteX10" fmla="*/ 14982 w 6940297"/>
              <a:gd name="connsiteY10" fmla="*/ 2357361 h 3720310"/>
              <a:gd name="connsiteX11" fmla="*/ 20209 w 6940297"/>
              <a:gd name="connsiteY11" fmla="*/ 1 h 3720310"/>
              <a:gd name="connsiteX0" fmla="*/ 20209 w 6940297"/>
              <a:gd name="connsiteY0" fmla="*/ 1 h 3720310"/>
              <a:gd name="connsiteX1" fmla="*/ 6940297 w 6940297"/>
              <a:gd name="connsiteY1" fmla="*/ 1 h 3720310"/>
              <a:gd name="connsiteX2" fmla="*/ 6918514 w 6940297"/>
              <a:gd name="connsiteY2" fmla="*/ 3677409 h 3720310"/>
              <a:gd name="connsiteX3" fmla="*/ 6286856 w 6940297"/>
              <a:gd name="connsiteY3" fmla="*/ 2634355 h 3720310"/>
              <a:gd name="connsiteX4" fmla="*/ 5477654 w 6940297"/>
              <a:gd name="connsiteY4" fmla="*/ 2855773 h 3720310"/>
              <a:gd name="connsiteX5" fmla="*/ 4642059 w 6940297"/>
              <a:gd name="connsiteY5" fmla="*/ 2340989 h 3720310"/>
              <a:gd name="connsiteX6" fmla="*/ 3376846 w 6940297"/>
              <a:gd name="connsiteY6" fmla="*/ 2518314 h 3720310"/>
              <a:gd name="connsiteX7" fmla="*/ 3094033 w 6940297"/>
              <a:gd name="connsiteY7" fmla="*/ 1505109 h 3720310"/>
              <a:gd name="connsiteX8" fmla="*/ 1951819 w 6940297"/>
              <a:gd name="connsiteY8" fmla="*/ 900218 h 3720310"/>
              <a:gd name="connsiteX9" fmla="*/ 598070 w 6940297"/>
              <a:gd name="connsiteY9" fmla="*/ 1815196 h 3720310"/>
              <a:gd name="connsiteX10" fmla="*/ 14982 w 6940297"/>
              <a:gd name="connsiteY10" fmla="*/ 2357361 h 3720310"/>
              <a:gd name="connsiteX11" fmla="*/ 20209 w 6940297"/>
              <a:gd name="connsiteY11" fmla="*/ 1 h 3720310"/>
              <a:gd name="connsiteX0" fmla="*/ 20209 w 6940297"/>
              <a:gd name="connsiteY0" fmla="*/ 1 h 3720310"/>
              <a:gd name="connsiteX1" fmla="*/ 6940297 w 6940297"/>
              <a:gd name="connsiteY1" fmla="*/ 1 h 3720310"/>
              <a:gd name="connsiteX2" fmla="*/ 6918514 w 6940297"/>
              <a:gd name="connsiteY2" fmla="*/ 3677409 h 3720310"/>
              <a:gd name="connsiteX3" fmla="*/ 6286856 w 6940297"/>
              <a:gd name="connsiteY3" fmla="*/ 2634355 h 3720310"/>
              <a:gd name="connsiteX4" fmla="*/ 5477654 w 6940297"/>
              <a:gd name="connsiteY4" fmla="*/ 2855773 h 3720310"/>
              <a:gd name="connsiteX5" fmla="*/ 4642059 w 6940297"/>
              <a:gd name="connsiteY5" fmla="*/ 2340989 h 3720310"/>
              <a:gd name="connsiteX6" fmla="*/ 3376846 w 6940297"/>
              <a:gd name="connsiteY6" fmla="*/ 2586852 h 3720310"/>
              <a:gd name="connsiteX7" fmla="*/ 3094033 w 6940297"/>
              <a:gd name="connsiteY7" fmla="*/ 1505109 h 3720310"/>
              <a:gd name="connsiteX8" fmla="*/ 1951819 w 6940297"/>
              <a:gd name="connsiteY8" fmla="*/ 900218 h 3720310"/>
              <a:gd name="connsiteX9" fmla="*/ 598070 w 6940297"/>
              <a:gd name="connsiteY9" fmla="*/ 1815196 h 3720310"/>
              <a:gd name="connsiteX10" fmla="*/ 14982 w 6940297"/>
              <a:gd name="connsiteY10" fmla="*/ 2357361 h 3720310"/>
              <a:gd name="connsiteX11" fmla="*/ 20209 w 6940297"/>
              <a:gd name="connsiteY11" fmla="*/ 1 h 3720310"/>
              <a:gd name="connsiteX0" fmla="*/ 20209 w 6940297"/>
              <a:gd name="connsiteY0" fmla="*/ 1 h 3720310"/>
              <a:gd name="connsiteX1" fmla="*/ 6940297 w 6940297"/>
              <a:gd name="connsiteY1" fmla="*/ 1 h 3720310"/>
              <a:gd name="connsiteX2" fmla="*/ 6918514 w 6940297"/>
              <a:gd name="connsiteY2" fmla="*/ 3677409 h 3720310"/>
              <a:gd name="connsiteX3" fmla="*/ 6286856 w 6940297"/>
              <a:gd name="connsiteY3" fmla="*/ 2634355 h 3720310"/>
              <a:gd name="connsiteX4" fmla="*/ 5477654 w 6940297"/>
              <a:gd name="connsiteY4" fmla="*/ 2855773 h 3720310"/>
              <a:gd name="connsiteX5" fmla="*/ 4642059 w 6940297"/>
              <a:gd name="connsiteY5" fmla="*/ 2340989 h 3720310"/>
              <a:gd name="connsiteX6" fmla="*/ 3376846 w 6940297"/>
              <a:gd name="connsiteY6" fmla="*/ 2586852 h 3720310"/>
              <a:gd name="connsiteX7" fmla="*/ 3094033 w 6940297"/>
              <a:gd name="connsiteY7" fmla="*/ 1505109 h 3720310"/>
              <a:gd name="connsiteX8" fmla="*/ 1951819 w 6940297"/>
              <a:gd name="connsiteY8" fmla="*/ 900218 h 3720310"/>
              <a:gd name="connsiteX9" fmla="*/ 598070 w 6940297"/>
              <a:gd name="connsiteY9" fmla="*/ 1815196 h 3720310"/>
              <a:gd name="connsiteX10" fmla="*/ 14982 w 6940297"/>
              <a:gd name="connsiteY10" fmla="*/ 2357361 h 3720310"/>
              <a:gd name="connsiteX11" fmla="*/ 20209 w 6940297"/>
              <a:gd name="connsiteY11" fmla="*/ 1 h 3720310"/>
              <a:gd name="connsiteX0" fmla="*/ 20209 w 6940297"/>
              <a:gd name="connsiteY0" fmla="*/ 1 h 3720310"/>
              <a:gd name="connsiteX1" fmla="*/ 6940297 w 6940297"/>
              <a:gd name="connsiteY1" fmla="*/ 1 h 3720310"/>
              <a:gd name="connsiteX2" fmla="*/ 6918514 w 6940297"/>
              <a:gd name="connsiteY2" fmla="*/ 3677409 h 3720310"/>
              <a:gd name="connsiteX3" fmla="*/ 6286856 w 6940297"/>
              <a:gd name="connsiteY3" fmla="*/ 2634355 h 3720310"/>
              <a:gd name="connsiteX4" fmla="*/ 5477654 w 6940297"/>
              <a:gd name="connsiteY4" fmla="*/ 2855773 h 3720310"/>
              <a:gd name="connsiteX5" fmla="*/ 4642059 w 6940297"/>
              <a:gd name="connsiteY5" fmla="*/ 2340989 h 3720310"/>
              <a:gd name="connsiteX6" fmla="*/ 3473099 w 6940297"/>
              <a:gd name="connsiteY6" fmla="*/ 2326406 h 3720310"/>
              <a:gd name="connsiteX7" fmla="*/ 3094033 w 6940297"/>
              <a:gd name="connsiteY7" fmla="*/ 1505109 h 3720310"/>
              <a:gd name="connsiteX8" fmla="*/ 1951819 w 6940297"/>
              <a:gd name="connsiteY8" fmla="*/ 900218 h 3720310"/>
              <a:gd name="connsiteX9" fmla="*/ 598070 w 6940297"/>
              <a:gd name="connsiteY9" fmla="*/ 1815196 h 3720310"/>
              <a:gd name="connsiteX10" fmla="*/ 14982 w 6940297"/>
              <a:gd name="connsiteY10" fmla="*/ 2357361 h 3720310"/>
              <a:gd name="connsiteX11" fmla="*/ 20209 w 6940297"/>
              <a:gd name="connsiteY11" fmla="*/ 1 h 3720310"/>
              <a:gd name="connsiteX0" fmla="*/ 20209 w 6940297"/>
              <a:gd name="connsiteY0" fmla="*/ 1 h 3720310"/>
              <a:gd name="connsiteX1" fmla="*/ 6940297 w 6940297"/>
              <a:gd name="connsiteY1" fmla="*/ 1 h 3720310"/>
              <a:gd name="connsiteX2" fmla="*/ 6918514 w 6940297"/>
              <a:gd name="connsiteY2" fmla="*/ 3677409 h 3720310"/>
              <a:gd name="connsiteX3" fmla="*/ 6286856 w 6940297"/>
              <a:gd name="connsiteY3" fmla="*/ 2634355 h 3720310"/>
              <a:gd name="connsiteX4" fmla="*/ 5477654 w 6940297"/>
              <a:gd name="connsiteY4" fmla="*/ 2855773 h 3720310"/>
              <a:gd name="connsiteX5" fmla="*/ 4642059 w 6940297"/>
              <a:gd name="connsiteY5" fmla="*/ 2340989 h 3720310"/>
              <a:gd name="connsiteX6" fmla="*/ 3473099 w 6940297"/>
              <a:gd name="connsiteY6" fmla="*/ 2326406 h 3720310"/>
              <a:gd name="connsiteX7" fmla="*/ 3094033 w 6940297"/>
              <a:gd name="connsiteY7" fmla="*/ 1505109 h 3720310"/>
              <a:gd name="connsiteX8" fmla="*/ 1951819 w 6940297"/>
              <a:gd name="connsiteY8" fmla="*/ 900218 h 3720310"/>
              <a:gd name="connsiteX9" fmla="*/ 598070 w 6940297"/>
              <a:gd name="connsiteY9" fmla="*/ 1815196 h 3720310"/>
              <a:gd name="connsiteX10" fmla="*/ 14982 w 6940297"/>
              <a:gd name="connsiteY10" fmla="*/ 2357361 h 3720310"/>
              <a:gd name="connsiteX11" fmla="*/ 20209 w 6940297"/>
              <a:gd name="connsiteY11" fmla="*/ 1 h 3720310"/>
              <a:gd name="connsiteX0" fmla="*/ 20209 w 6940297"/>
              <a:gd name="connsiteY0" fmla="*/ 1 h 3720310"/>
              <a:gd name="connsiteX1" fmla="*/ 6940297 w 6940297"/>
              <a:gd name="connsiteY1" fmla="*/ 1 h 3720310"/>
              <a:gd name="connsiteX2" fmla="*/ 6918514 w 6940297"/>
              <a:gd name="connsiteY2" fmla="*/ 3677409 h 3720310"/>
              <a:gd name="connsiteX3" fmla="*/ 6286856 w 6940297"/>
              <a:gd name="connsiteY3" fmla="*/ 2634355 h 3720310"/>
              <a:gd name="connsiteX4" fmla="*/ 5477654 w 6940297"/>
              <a:gd name="connsiteY4" fmla="*/ 2855773 h 3720310"/>
              <a:gd name="connsiteX5" fmla="*/ 4642059 w 6940297"/>
              <a:gd name="connsiteY5" fmla="*/ 2340989 h 3720310"/>
              <a:gd name="connsiteX6" fmla="*/ 3473099 w 6940297"/>
              <a:gd name="connsiteY6" fmla="*/ 2326406 h 3720310"/>
              <a:gd name="connsiteX7" fmla="*/ 3094033 w 6940297"/>
              <a:gd name="connsiteY7" fmla="*/ 1505109 h 3720310"/>
              <a:gd name="connsiteX8" fmla="*/ 1951819 w 6940297"/>
              <a:gd name="connsiteY8" fmla="*/ 900218 h 3720310"/>
              <a:gd name="connsiteX9" fmla="*/ 598070 w 6940297"/>
              <a:gd name="connsiteY9" fmla="*/ 1815196 h 3720310"/>
              <a:gd name="connsiteX10" fmla="*/ 14982 w 6940297"/>
              <a:gd name="connsiteY10" fmla="*/ 2357361 h 3720310"/>
              <a:gd name="connsiteX11" fmla="*/ 20209 w 6940297"/>
              <a:gd name="connsiteY11" fmla="*/ 1 h 3720310"/>
              <a:gd name="connsiteX0" fmla="*/ 20209 w 6940297"/>
              <a:gd name="connsiteY0" fmla="*/ 1 h 3720310"/>
              <a:gd name="connsiteX1" fmla="*/ 6940297 w 6940297"/>
              <a:gd name="connsiteY1" fmla="*/ 1 h 3720310"/>
              <a:gd name="connsiteX2" fmla="*/ 6918514 w 6940297"/>
              <a:gd name="connsiteY2" fmla="*/ 3677409 h 3720310"/>
              <a:gd name="connsiteX3" fmla="*/ 6286856 w 6940297"/>
              <a:gd name="connsiteY3" fmla="*/ 2634355 h 3720310"/>
              <a:gd name="connsiteX4" fmla="*/ 5477654 w 6940297"/>
              <a:gd name="connsiteY4" fmla="*/ 2855773 h 3720310"/>
              <a:gd name="connsiteX5" fmla="*/ 4642059 w 6940297"/>
              <a:gd name="connsiteY5" fmla="*/ 2340989 h 3720310"/>
              <a:gd name="connsiteX6" fmla="*/ 3473099 w 6940297"/>
              <a:gd name="connsiteY6" fmla="*/ 2326406 h 3720310"/>
              <a:gd name="connsiteX7" fmla="*/ 2949654 w 6940297"/>
              <a:gd name="connsiteY7" fmla="*/ 1601063 h 3720310"/>
              <a:gd name="connsiteX8" fmla="*/ 1951819 w 6940297"/>
              <a:gd name="connsiteY8" fmla="*/ 900218 h 3720310"/>
              <a:gd name="connsiteX9" fmla="*/ 598070 w 6940297"/>
              <a:gd name="connsiteY9" fmla="*/ 1815196 h 3720310"/>
              <a:gd name="connsiteX10" fmla="*/ 14982 w 6940297"/>
              <a:gd name="connsiteY10" fmla="*/ 2357361 h 3720310"/>
              <a:gd name="connsiteX11" fmla="*/ 20209 w 6940297"/>
              <a:gd name="connsiteY11" fmla="*/ 1 h 3720310"/>
              <a:gd name="connsiteX0" fmla="*/ 20209 w 6940297"/>
              <a:gd name="connsiteY0" fmla="*/ 1 h 3720310"/>
              <a:gd name="connsiteX1" fmla="*/ 6940297 w 6940297"/>
              <a:gd name="connsiteY1" fmla="*/ 1 h 3720310"/>
              <a:gd name="connsiteX2" fmla="*/ 6918514 w 6940297"/>
              <a:gd name="connsiteY2" fmla="*/ 3677409 h 3720310"/>
              <a:gd name="connsiteX3" fmla="*/ 6286856 w 6940297"/>
              <a:gd name="connsiteY3" fmla="*/ 2634355 h 3720310"/>
              <a:gd name="connsiteX4" fmla="*/ 5477654 w 6940297"/>
              <a:gd name="connsiteY4" fmla="*/ 2855773 h 3720310"/>
              <a:gd name="connsiteX5" fmla="*/ 4642059 w 6940297"/>
              <a:gd name="connsiteY5" fmla="*/ 2340989 h 3720310"/>
              <a:gd name="connsiteX6" fmla="*/ 3473099 w 6940297"/>
              <a:gd name="connsiteY6" fmla="*/ 2326406 h 3720310"/>
              <a:gd name="connsiteX7" fmla="*/ 2949654 w 6940297"/>
              <a:gd name="connsiteY7" fmla="*/ 1601063 h 3720310"/>
              <a:gd name="connsiteX8" fmla="*/ 1951819 w 6940297"/>
              <a:gd name="connsiteY8" fmla="*/ 900218 h 3720310"/>
              <a:gd name="connsiteX9" fmla="*/ 598070 w 6940297"/>
              <a:gd name="connsiteY9" fmla="*/ 1815196 h 3720310"/>
              <a:gd name="connsiteX10" fmla="*/ 14982 w 6940297"/>
              <a:gd name="connsiteY10" fmla="*/ 2357361 h 3720310"/>
              <a:gd name="connsiteX11" fmla="*/ 20209 w 6940297"/>
              <a:gd name="connsiteY11" fmla="*/ 1 h 3720310"/>
              <a:gd name="connsiteX0" fmla="*/ 20209 w 6940297"/>
              <a:gd name="connsiteY0" fmla="*/ 1 h 3720310"/>
              <a:gd name="connsiteX1" fmla="*/ 6940297 w 6940297"/>
              <a:gd name="connsiteY1" fmla="*/ 1 h 3720310"/>
              <a:gd name="connsiteX2" fmla="*/ 6918514 w 6940297"/>
              <a:gd name="connsiteY2" fmla="*/ 3677409 h 3720310"/>
              <a:gd name="connsiteX3" fmla="*/ 6286856 w 6940297"/>
              <a:gd name="connsiteY3" fmla="*/ 2634355 h 3720310"/>
              <a:gd name="connsiteX4" fmla="*/ 5477654 w 6940297"/>
              <a:gd name="connsiteY4" fmla="*/ 2855773 h 3720310"/>
              <a:gd name="connsiteX5" fmla="*/ 4642059 w 6940297"/>
              <a:gd name="connsiteY5" fmla="*/ 2340989 h 3720310"/>
              <a:gd name="connsiteX6" fmla="*/ 3473099 w 6940297"/>
              <a:gd name="connsiteY6" fmla="*/ 2326406 h 3720310"/>
              <a:gd name="connsiteX7" fmla="*/ 2949654 w 6940297"/>
              <a:gd name="connsiteY7" fmla="*/ 1601063 h 3720310"/>
              <a:gd name="connsiteX8" fmla="*/ 1951819 w 6940297"/>
              <a:gd name="connsiteY8" fmla="*/ 900218 h 3720310"/>
              <a:gd name="connsiteX9" fmla="*/ 598070 w 6940297"/>
              <a:gd name="connsiteY9" fmla="*/ 1815196 h 3720310"/>
              <a:gd name="connsiteX10" fmla="*/ 14982 w 6940297"/>
              <a:gd name="connsiteY10" fmla="*/ 2357361 h 3720310"/>
              <a:gd name="connsiteX11" fmla="*/ 20209 w 6940297"/>
              <a:gd name="connsiteY11" fmla="*/ 1 h 3720310"/>
              <a:gd name="connsiteX0" fmla="*/ 20209 w 6940297"/>
              <a:gd name="connsiteY0" fmla="*/ 1 h 3720310"/>
              <a:gd name="connsiteX1" fmla="*/ 6940297 w 6940297"/>
              <a:gd name="connsiteY1" fmla="*/ 1 h 3720310"/>
              <a:gd name="connsiteX2" fmla="*/ 6918514 w 6940297"/>
              <a:gd name="connsiteY2" fmla="*/ 3677409 h 3720310"/>
              <a:gd name="connsiteX3" fmla="*/ 6286856 w 6940297"/>
              <a:gd name="connsiteY3" fmla="*/ 2634355 h 3720310"/>
              <a:gd name="connsiteX4" fmla="*/ 5477654 w 6940297"/>
              <a:gd name="connsiteY4" fmla="*/ 2855773 h 3720310"/>
              <a:gd name="connsiteX5" fmla="*/ 4642059 w 6940297"/>
              <a:gd name="connsiteY5" fmla="*/ 2340989 h 3720310"/>
              <a:gd name="connsiteX6" fmla="*/ 3473099 w 6940297"/>
              <a:gd name="connsiteY6" fmla="*/ 2326406 h 3720310"/>
              <a:gd name="connsiteX7" fmla="*/ 2949654 w 6940297"/>
              <a:gd name="connsiteY7" fmla="*/ 1601063 h 3720310"/>
              <a:gd name="connsiteX8" fmla="*/ 1951819 w 6940297"/>
              <a:gd name="connsiteY8" fmla="*/ 900218 h 3720310"/>
              <a:gd name="connsiteX9" fmla="*/ 598070 w 6940297"/>
              <a:gd name="connsiteY9" fmla="*/ 1815196 h 3720310"/>
              <a:gd name="connsiteX10" fmla="*/ 14982 w 6940297"/>
              <a:gd name="connsiteY10" fmla="*/ 2357361 h 3720310"/>
              <a:gd name="connsiteX11" fmla="*/ 20209 w 6940297"/>
              <a:gd name="connsiteY11" fmla="*/ 1 h 3720310"/>
              <a:gd name="connsiteX0" fmla="*/ 20209 w 6940297"/>
              <a:gd name="connsiteY0" fmla="*/ 1 h 3720737"/>
              <a:gd name="connsiteX1" fmla="*/ 6940297 w 6940297"/>
              <a:gd name="connsiteY1" fmla="*/ 1 h 3720737"/>
              <a:gd name="connsiteX2" fmla="*/ 6918514 w 6940297"/>
              <a:gd name="connsiteY2" fmla="*/ 3677409 h 3720737"/>
              <a:gd name="connsiteX3" fmla="*/ 6298887 w 6940297"/>
              <a:gd name="connsiteY3" fmla="*/ 2648063 h 3720737"/>
              <a:gd name="connsiteX4" fmla="*/ 5477654 w 6940297"/>
              <a:gd name="connsiteY4" fmla="*/ 2855773 h 3720737"/>
              <a:gd name="connsiteX5" fmla="*/ 4642059 w 6940297"/>
              <a:gd name="connsiteY5" fmla="*/ 2340989 h 3720737"/>
              <a:gd name="connsiteX6" fmla="*/ 3473099 w 6940297"/>
              <a:gd name="connsiteY6" fmla="*/ 2326406 h 3720737"/>
              <a:gd name="connsiteX7" fmla="*/ 2949654 w 6940297"/>
              <a:gd name="connsiteY7" fmla="*/ 1601063 h 3720737"/>
              <a:gd name="connsiteX8" fmla="*/ 1951819 w 6940297"/>
              <a:gd name="connsiteY8" fmla="*/ 900218 h 3720737"/>
              <a:gd name="connsiteX9" fmla="*/ 598070 w 6940297"/>
              <a:gd name="connsiteY9" fmla="*/ 1815196 h 3720737"/>
              <a:gd name="connsiteX10" fmla="*/ 14982 w 6940297"/>
              <a:gd name="connsiteY10" fmla="*/ 2357361 h 3720737"/>
              <a:gd name="connsiteX11" fmla="*/ 20209 w 6940297"/>
              <a:gd name="connsiteY11" fmla="*/ 1 h 3720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940297" h="3720737">
                <a:moveTo>
                  <a:pt x="20209" y="1"/>
                </a:moveTo>
                <a:lnTo>
                  <a:pt x="6940297" y="1"/>
                </a:lnTo>
                <a:cubicBezTo>
                  <a:pt x="6937047" y="1097865"/>
                  <a:pt x="6909732" y="3223809"/>
                  <a:pt x="6918514" y="3677409"/>
                </a:cubicBezTo>
                <a:cubicBezTo>
                  <a:pt x="6784959" y="3958660"/>
                  <a:pt x="6651492" y="2783841"/>
                  <a:pt x="6298887" y="2648063"/>
                </a:cubicBezTo>
                <a:cubicBezTo>
                  <a:pt x="5741745" y="2596505"/>
                  <a:pt x="5753792" y="2906952"/>
                  <a:pt x="5477654" y="2855773"/>
                </a:cubicBezTo>
                <a:cubicBezTo>
                  <a:pt x="5201516" y="2804594"/>
                  <a:pt x="4976151" y="2429217"/>
                  <a:pt x="4642059" y="2340989"/>
                </a:cubicBezTo>
                <a:cubicBezTo>
                  <a:pt x="4307967" y="2252761"/>
                  <a:pt x="4142183" y="2808413"/>
                  <a:pt x="3473099" y="2326406"/>
                </a:cubicBezTo>
                <a:cubicBezTo>
                  <a:pt x="3213088" y="2022599"/>
                  <a:pt x="3375653" y="1644567"/>
                  <a:pt x="2949654" y="1601063"/>
                </a:cubicBezTo>
                <a:cubicBezTo>
                  <a:pt x="2182673" y="1821212"/>
                  <a:pt x="2297239" y="1024964"/>
                  <a:pt x="1951819" y="900218"/>
                </a:cubicBezTo>
                <a:cubicBezTo>
                  <a:pt x="1174113" y="714134"/>
                  <a:pt x="1041192" y="2024694"/>
                  <a:pt x="598070" y="1815196"/>
                </a:cubicBezTo>
                <a:cubicBezTo>
                  <a:pt x="154948" y="1605698"/>
                  <a:pt x="-41482" y="2348404"/>
                  <a:pt x="14982" y="2357361"/>
                </a:cubicBezTo>
                <a:cubicBezTo>
                  <a:pt x="-14486" y="2362693"/>
                  <a:pt x="6232" y="-1751"/>
                  <a:pt x="20209" y="1"/>
                </a:cubicBezTo>
                <a:close/>
              </a:path>
            </a:pathLst>
          </a:custGeom>
          <a:solidFill>
            <a:srgbClr val="009D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コーポレート・ロゴ（ラウンド）" panose="02000600000000000000" pitchFamily="2" charset="-128"/>
              <a:ea typeface="コーポレート・ロゴ（ラウンド）" panose="02000600000000000000" pitchFamily="2" charset="-128"/>
            </a:endParaRPr>
          </a:p>
        </p:txBody>
      </p:sp>
      <p:sp>
        <p:nvSpPr>
          <p:cNvPr id="136" name="正方形/長方形 135"/>
          <p:cNvSpPr/>
          <p:nvPr/>
        </p:nvSpPr>
        <p:spPr>
          <a:xfrm rot="21343631">
            <a:off x="103392" y="440430"/>
            <a:ext cx="435247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ja-JP" altLang="en-US" sz="1200" spc="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テールゲートリフターを使用して荷を積み卸す作業へ</a:t>
            </a:r>
            <a:r>
              <a:rPr lang="ja-JP" altLang="en-US" sz="1200" spc="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</a:t>
            </a:r>
            <a:endParaRPr lang="en-US" altLang="ja-JP" sz="1200" spc="1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1200" spc="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特別</a:t>
            </a:r>
            <a:r>
              <a:rPr lang="ja-JP" altLang="en-US" sz="1200" spc="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教育</a:t>
            </a:r>
            <a:r>
              <a:rPr lang="ja-JP" altLang="en-US" sz="1200" spc="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</a:t>
            </a:r>
            <a:r>
              <a:rPr lang="ja-JP" altLang="en-US" sz="2000" b="1" cap="none" spc="100" dirty="0" smtClean="0">
                <a:ln w="1270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義務化！</a:t>
            </a:r>
            <a:r>
              <a:rPr lang="en-US" altLang="ja-JP" sz="2000" b="1" cap="none" spc="100" dirty="0" smtClean="0">
                <a:ln w="1270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【</a:t>
            </a:r>
            <a:r>
              <a:rPr lang="ja-JP" altLang="en-US" sz="2000" b="1" cap="none" spc="100" dirty="0" smtClean="0">
                <a:ln w="1270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令和６年２月１日</a:t>
            </a:r>
            <a:r>
              <a:rPr lang="en-US" altLang="ja-JP" sz="2000" b="1" cap="none" spc="100" dirty="0" smtClean="0">
                <a:ln w="1270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】</a:t>
            </a:r>
            <a:endParaRPr lang="en-US" altLang="ja-JP" sz="1200" b="0" cap="none" spc="1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5360408" y="2586486"/>
            <a:ext cx="1423138" cy="1423138"/>
            <a:chOff x="8149866" y="1470337"/>
            <a:chExt cx="1423138" cy="1423138"/>
          </a:xfrm>
        </p:grpSpPr>
        <p:sp>
          <p:nvSpPr>
            <p:cNvPr id="152" name="楕円 151"/>
            <p:cNvSpPr/>
            <p:nvPr/>
          </p:nvSpPr>
          <p:spPr>
            <a:xfrm>
              <a:off x="8149866" y="1470337"/>
              <a:ext cx="1423138" cy="142313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" name="楕円 152"/>
            <p:cNvSpPr/>
            <p:nvPr/>
          </p:nvSpPr>
          <p:spPr>
            <a:xfrm>
              <a:off x="8249538" y="1561346"/>
              <a:ext cx="1241120" cy="124112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" name="テキスト ボックス 139"/>
            <p:cNvSpPr txBox="1"/>
            <p:nvPr/>
          </p:nvSpPr>
          <p:spPr>
            <a:xfrm>
              <a:off x="8502313" y="1684321"/>
              <a:ext cx="76028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b="1" dirty="0" smtClean="0"/>
                <a:t>定　員</a:t>
              </a:r>
              <a:endParaRPr kumimoji="1" lang="ja-JP" altLang="en-US" sz="1200" b="1" dirty="0"/>
            </a:p>
          </p:txBody>
        </p:sp>
        <p:sp>
          <p:nvSpPr>
            <p:cNvPr id="144" name="テキスト ボックス 143"/>
            <p:cNvSpPr txBox="1"/>
            <p:nvPr/>
          </p:nvSpPr>
          <p:spPr>
            <a:xfrm>
              <a:off x="8277327" y="1950904"/>
              <a:ext cx="11114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000" b="1" dirty="0" smtClean="0">
                  <a:ln w="12700">
                    <a:solidFill>
                      <a:schemeClr val="tx1"/>
                    </a:solidFill>
                  </a:ln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２０名</a:t>
              </a:r>
              <a:endParaRPr kumimoji="1" lang="ja-JP" altLang="en-US" sz="2000" b="1" dirty="0">
                <a:ln w="12700">
                  <a:solidFill>
                    <a:schemeClr val="tx1"/>
                  </a:solidFill>
                </a:ln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149" name="テキスト ボックス 148"/>
            <p:cNvSpPr txBox="1"/>
            <p:nvPr/>
          </p:nvSpPr>
          <p:spPr>
            <a:xfrm>
              <a:off x="8253692" y="2299420"/>
              <a:ext cx="12317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800" dirty="0" smtClean="0"/>
                <a:t>先着順となりますのでお早めにお申込み</a:t>
              </a:r>
              <a:endParaRPr kumimoji="1" lang="en-US" altLang="ja-JP" sz="800" dirty="0" smtClean="0"/>
            </a:p>
            <a:p>
              <a:pPr algn="ctr"/>
              <a:r>
                <a:rPr kumimoji="1" lang="ja-JP" altLang="en-US" sz="800" dirty="0" smtClean="0"/>
                <a:t>ください</a:t>
              </a:r>
              <a:endParaRPr kumimoji="1" lang="ja-JP" altLang="en-US" sz="800" dirty="0"/>
            </a:p>
          </p:txBody>
        </p:sp>
        <p:cxnSp>
          <p:nvCxnSpPr>
            <p:cNvPr id="151" name="直線コネクタ 150"/>
            <p:cNvCxnSpPr/>
            <p:nvPr/>
          </p:nvCxnSpPr>
          <p:spPr>
            <a:xfrm>
              <a:off x="8441976" y="1950904"/>
              <a:ext cx="848039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4" name="グループ化 153"/>
          <p:cNvGrpSpPr/>
          <p:nvPr/>
        </p:nvGrpSpPr>
        <p:grpSpPr>
          <a:xfrm>
            <a:off x="214817" y="3125638"/>
            <a:ext cx="2757485" cy="1318034"/>
            <a:chOff x="3315839" y="5333524"/>
            <a:chExt cx="2757485" cy="1318034"/>
          </a:xfrm>
        </p:grpSpPr>
        <p:sp>
          <p:nvSpPr>
            <p:cNvPr id="155" name="正方形/長方形 154"/>
            <p:cNvSpPr/>
            <p:nvPr/>
          </p:nvSpPr>
          <p:spPr>
            <a:xfrm>
              <a:off x="3407074" y="5333524"/>
              <a:ext cx="1056700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ja-JP" altLang="en-US" cap="none" spc="0" dirty="0" smtClean="0">
                  <a:ln w="0">
                    <a:solidFill>
                      <a:schemeClr val="bg1"/>
                    </a:solidFill>
                  </a:ln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令和５年</a:t>
              </a:r>
              <a:endParaRPr lang="ja-JP" altLang="en-US" cap="none" spc="0" dirty="0">
                <a:ln w="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255" name="正方形/長方形 254"/>
            <p:cNvSpPr/>
            <p:nvPr/>
          </p:nvSpPr>
          <p:spPr>
            <a:xfrm>
              <a:off x="3315839" y="5506923"/>
              <a:ext cx="275748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ja-JP" sz="5400" b="1" dirty="0" smtClean="0">
                  <a:ln w="0">
                    <a:solidFill>
                      <a:schemeClr val="bg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1</a:t>
              </a:r>
              <a:r>
                <a:rPr lang="ja-JP" altLang="en-US" sz="5400" b="1" dirty="0" smtClean="0">
                  <a:ln w="0">
                    <a:solidFill>
                      <a:schemeClr val="bg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１</a:t>
              </a:r>
              <a:r>
                <a:rPr lang="en-US" altLang="ja-JP" sz="5400" b="1" dirty="0" smtClean="0">
                  <a:ln w="0">
                    <a:solidFill>
                      <a:schemeClr val="bg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/</a:t>
              </a:r>
              <a:r>
                <a:rPr lang="ja-JP" altLang="en-US" sz="5400" b="1" dirty="0" smtClean="0">
                  <a:ln w="0">
                    <a:solidFill>
                      <a:schemeClr val="bg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２</a:t>
              </a:r>
              <a:r>
                <a:rPr lang="en-US" altLang="ja-JP" sz="2400" b="1" dirty="0" smtClean="0">
                  <a:ln w="0">
                    <a:solidFill>
                      <a:schemeClr val="bg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[</a:t>
              </a:r>
              <a:r>
                <a:rPr lang="ja-JP" altLang="en-US" sz="2400" b="1" dirty="0" smtClean="0">
                  <a:ln w="0">
                    <a:solidFill>
                      <a:schemeClr val="bg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木</a:t>
              </a:r>
              <a:r>
                <a:rPr lang="en-US" altLang="ja-JP" sz="2400" b="1" dirty="0" smtClean="0">
                  <a:ln w="0">
                    <a:solidFill>
                      <a:schemeClr val="bg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]</a:t>
              </a:r>
              <a:endParaRPr lang="ja-JP" altLang="en-US" sz="5400" b="1" cap="none" spc="0" dirty="0">
                <a:ln w="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256" name="正方形/長方形 255"/>
            <p:cNvSpPr/>
            <p:nvPr/>
          </p:nvSpPr>
          <p:spPr>
            <a:xfrm>
              <a:off x="3347204" y="6313004"/>
              <a:ext cx="2715887" cy="33855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ja-JP" sz="1600" b="1" dirty="0" smtClean="0">
                  <a:ln w="0">
                    <a:solidFill>
                      <a:schemeClr val="bg1"/>
                    </a:solidFill>
                  </a:ln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9</a:t>
              </a:r>
              <a:r>
                <a:rPr lang="ja-JP" altLang="en-US" sz="1600" b="1" dirty="0" smtClean="0">
                  <a:ln w="0">
                    <a:solidFill>
                      <a:schemeClr val="bg1"/>
                    </a:solidFill>
                  </a:ln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：</a:t>
              </a:r>
              <a:r>
                <a:rPr lang="en-US" altLang="ja-JP" sz="1600" b="1" dirty="0" smtClean="0">
                  <a:ln w="0">
                    <a:solidFill>
                      <a:schemeClr val="bg1"/>
                    </a:solidFill>
                  </a:ln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00</a:t>
              </a:r>
              <a:r>
                <a:rPr lang="en-US" altLang="ja-JP" sz="1600" b="1" dirty="0">
                  <a:ln w="0">
                    <a:solidFill>
                      <a:schemeClr val="bg1"/>
                    </a:solidFill>
                  </a:ln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-</a:t>
              </a:r>
              <a:r>
                <a:rPr lang="en-US" altLang="ja-JP" sz="1600" b="1" dirty="0" smtClean="0">
                  <a:ln w="0">
                    <a:solidFill>
                      <a:schemeClr val="bg1"/>
                    </a:solidFill>
                  </a:ln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16</a:t>
              </a:r>
              <a:r>
                <a:rPr lang="ja-JP" altLang="en-US" sz="1600" b="1" dirty="0" smtClean="0">
                  <a:ln w="0">
                    <a:solidFill>
                      <a:schemeClr val="bg1"/>
                    </a:solidFill>
                  </a:ln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：</a:t>
              </a:r>
              <a:r>
                <a:rPr lang="en-US" altLang="ja-JP" sz="1600" b="1" dirty="0" smtClean="0">
                  <a:ln w="0">
                    <a:solidFill>
                      <a:schemeClr val="bg1"/>
                    </a:solidFill>
                  </a:ln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00 </a:t>
              </a:r>
              <a:r>
                <a:rPr lang="ja-JP" altLang="en-US" sz="1600" b="1" dirty="0" smtClean="0">
                  <a:ln w="0">
                    <a:solidFill>
                      <a:schemeClr val="bg1"/>
                    </a:solidFill>
                  </a:ln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［集合</a:t>
              </a:r>
              <a:r>
                <a:rPr lang="en-US" altLang="ja-JP" sz="1600" b="1" dirty="0" smtClean="0">
                  <a:ln w="0">
                    <a:solidFill>
                      <a:schemeClr val="bg1"/>
                    </a:solidFill>
                  </a:ln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8</a:t>
              </a:r>
              <a:r>
                <a:rPr lang="ja-JP" altLang="en-US" sz="1600" b="1" dirty="0" smtClean="0">
                  <a:ln w="0">
                    <a:solidFill>
                      <a:schemeClr val="bg1"/>
                    </a:solidFill>
                  </a:ln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：</a:t>
              </a:r>
              <a:r>
                <a:rPr lang="en-US" altLang="ja-JP" sz="1600" b="1" smtClean="0">
                  <a:ln w="0">
                    <a:solidFill>
                      <a:schemeClr val="bg1"/>
                    </a:solidFill>
                  </a:ln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40</a:t>
              </a:r>
              <a:r>
                <a:rPr lang="ja-JP" altLang="en-US" sz="1600" b="1" smtClean="0">
                  <a:ln w="0">
                    <a:solidFill>
                      <a:schemeClr val="bg1"/>
                    </a:solidFill>
                  </a:ln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］</a:t>
              </a:r>
              <a:r>
                <a:rPr lang="ja-JP" altLang="en-US" sz="1600" b="1" dirty="0">
                  <a:ln w="0">
                    <a:solidFill>
                      <a:schemeClr val="bg1"/>
                    </a:solidFill>
                  </a:ln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　</a:t>
              </a:r>
              <a:endParaRPr lang="ja-JP" altLang="en-US" sz="1600" b="1" cap="none" spc="0" dirty="0">
                <a:ln w="0">
                  <a:solidFill>
                    <a:schemeClr val="bg1"/>
                  </a:solidFill>
                </a:ln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  <p:grpSp>
        <p:nvGrpSpPr>
          <p:cNvPr id="232" name="グループ化 231"/>
          <p:cNvGrpSpPr/>
          <p:nvPr/>
        </p:nvGrpSpPr>
        <p:grpSpPr>
          <a:xfrm>
            <a:off x="493400" y="7703576"/>
            <a:ext cx="2407062" cy="1397168"/>
            <a:chOff x="3791675" y="5419973"/>
            <a:chExt cx="2803041" cy="1627014"/>
          </a:xfrm>
        </p:grpSpPr>
        <p:sp>
          <p:nvSpPr>
            <p:cNvPr id="248" name="正方形/長方形 247"/>
            <p:cNvSpPr/>
            <p:nvPr/>
          </p:nvSpPr>
          <p:spPr>
            <a:xfrm>
              <a:off x="3822093" y="5419973"/>
              <a:ext cx="2635963" cy="16270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49" name="グループ化 248"/>
            <p:cNvGrpSpPr/>
            <p:nvPr/>
          </p:nvGrpSpPr>
          <p:grpSpPr>
            <a:xfrm>
              <a:off x="3822093" y="6026001"/>
              <a:ext cx="2638799" cy="40401"/>
              <a:chOff x="4312497" y="8807556"/>
              <a:chExt cx="2351337" cy="36000"/>
            </a:xfrm>
          </p:grpSpPr>
          <p:cxnSp>
            <p:nvCxnSpPr>
              <p:cNvPr id="288" name="直線コネクタ 287"/>
              <p:cNvCxnSpPr/>
              <p:nvPr/>
            </p:nvCxnSpPr>
            <p:spPr>
              <a:xfrm flipV="1">
                <a:off x="4312497" y="8824648"/>
                <a:ext cx="2351337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9" name="直線コネクタ 288"/>
              <p:cNvCxnSpPr/>
              <p:nvPr/>
            </p:nvCxnSpPr>
            <p:spPr>
              <a:xfrm>
                <a:off x="4439069" y="8807556"/>
                <a:ext cx="0" cy="36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直線コネクタ 289"/>
              <p:cNvCxnSpPr/>
              <p:nvPr/>
            </p:nvCxnSpPr>
            <p:spPr>
              <a:xfrm>
                <a:off x="4652831" y="8807556"/>
                <a:ext cx="0" cy="36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直線コネクタ 290"/>
              <p:cNvCxnSpPr/>
              <p:nvPr/>
            </p:nvCxnSpPr>
            <p:spPr>
              <a:xfrm>
                <a:off x="4545950" y="8807556"/>
                <a:ext cx="0" cy="36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直線コネクタ 291"/>
              <p:cNvCxnSpPr/>
              <p:nvPr/>
            </p:nvCxnSpPr>
            <p:spPr>
              <a:xfrm>
                <a:off x="4332188" y="8807556"/>
                <a:ext cx="0" cy="36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直線コネクタ 292"/>
              <p:cNvCxnSpPr/>
              <p:nvPr/>
            </p:nvCxnSpPr>
            <p:spPr>
              <a:xfrm>
                <a:off x="4759712" y="8807556"/>
                <a:ext cx="0" cy="36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直線コネクタ 293"/>
              <p:cNvCxnSpPr/>
              <p:nvPr/>
            </p:nvCxnSpPr>
            <p:spPr>
              <a:xfrm>
                <a:off x="4866593" y="8807556"/>
                <a:ext cx="0" cy="36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5" name="直線コネクタ 294"/>
              <p:cNvCxnSpPr/>
              <p:nvPr/>
            </p:nvCxnSpPr>
            <p:spPr>
              <a:xfrm>
                <a:off x="4973474" y="8807556"/>
                <a:ext cx="0" cy="36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6" name="直線コネクタ 295"/>
              <p:cNvCxnSpPr/>
              <p:nvPr/>
            </p:nvCxnSpPr>
            <p:spPr>
              <a:xfrm>
                <a:off x="5080355" y="8807556"/>
                <a:ext cx="0" cy="36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直線コネクタ 296"/>
              <p:cNvCxnSpPr/>
              <p:nvPr/>
            </p:nvCxnSpPr>
            <p:spPr>
              <a:xfrm>
                <a:off x="5187236" y="8807556"/>
                <a:ext cx="0" cy="36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直線コネクタ 297"/>
              <p:cNvCxnSpPr/>
              <p:nvPr/>
            </p:nvCxnSpPr>
            <p:spPr>
              <a:xfrm>
                <a:off x="5294117" y="8807556"/>
                <a:ext cx="0" cy="36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9" name="直線コネクタ 298"/>
              <p:cNvCxnSpPr/>
              <p:nvPr/>
            </p:nvCxnSpPr>
            <p:spPr>
              <a:xfrm>
                <a:off x="5400998" y="8807556"/>
                <a:ext cx="0" cy="36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0" name="直線コネクタ 299"/>
              <p:cNvCxnSpPr/>
              <p:nvPr/>
            </p:nvCxnSpPr>
            <p:spPr>
              <a:xfrm>
                <a:off x="5614760" y="8807556"/>
                <a:ext cx="0" cy="36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1" name="直線コネクタ 300"/>
              <p:cNvCxnSpPr/>
              <p:nvPr/>
            </p:nvCxnSpPr>
            <p:spPr>
              <a:xfrm>
                <a:off x="5828522" y="8807556"/>
                <a:ext cx="0" cy="36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2" name="直線コネクタ 301"/>
              <p:cNvCxnSpPr/>
              <p:nvPr/>
            </p:nvCxnSpPr>
            <p:spPr>
              <a:xfrm>
                <a:off x="5721641" y="8807556"/>
                <a:ext cx="0" cy="36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3" name="直線コネクタ 302"/>
              <p:cNvCxnSpPr/>
              <p:nvPr/>
            </p:nvCxnSpPr>
            <p:spPr>
              <a:xfrm>
                <a:off x="5507879" y="8807556"/>
                <a:ext cx="0" cy="36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4" name="直線コネクタ 303"/>
              <p:cNvCxnSpPr/>
              <p:nvPr/>
            </p:nvCxnSpPr>
            <p:spPr>
              <a:xfrm>
                <a:off x="5935403" y="8807556"/>
                <a:ext cx="0" cy="36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5" name="直線コネクタ 304"/>
              <p:cNvCxnSpPr/>
              <p:nvPr/>
            </p:nvCxnSpPr>
            <p:spPr>
              <a:xfrm>
                <a:off x="6042284" y="8807556"/>
                <a:ext cx="0" cy="36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6" name="直線コネクタ 305"/>
              <p:cNvCxnSpPr/>
              <p:nvPr/>
            </p:nvCxnSpPr>
            <p:spPr>
              <a:xfrm>
                <a:off x="6149165" y="8807556"/>
                <a:ext cx="0" cy="36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" name="直線コネクタ 306"/>
              <p:cNvCxnSpPr/>
              <p:nvPr/>
            </p:nvCxnSpPr>
            <p:spPr>
              <a:xfrm>
                <a:off x="6256046" y="8807556"/>
                <a:ext cx="0" cy="36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直線コネクタ 307"/>
              <p:cNvCxnSpPr/>
              <p:nvPr/>
            </p:nvCxnSpPr>
            <p:spPr>
              <a:xfrm>
                <a:off x="6362927" y="8807556"/>
                <a:ext cx="0" cy="36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9" name="直線コネクタ 308"/>
              <p:cNvCxnSpPr/>
              <p:nvPr/>
            </p:nvCxnSpPr>
            <p:spPr>
              <a:xfrm>
                <a:off x="4490489" y="8807556"/>
                <a:ext cx="0" cy="36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直線コネクタ 309"/>
              <p:cNvCxnSpPr/>
              <p:nvPr/>
            </p:nvCxnSpPr>
            <p:spPr>
              <a:xfrm>
                <a:off x="4704251" y="8807556"/>
                <a:ext cx="0" cy="36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1" name="直線コネクタ 310"/>
              <p:cNvCxnSpPr/>
              <p:nvPr/>
            </p:nvCxnSpPr>
            <p:spPr>
              <a:xfrm>
                <a:off x="4597370" y="8807556"/>
                <a:ext cx="0" cy="36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2" name="直線コネクタ 311"/>
              <p:cNvCxnSpPr/>
              <p:nvPr/>
            </p:nvCxnSpPr>
            <p:spPr>
              <a:xfrm>
                <a:off x="4383608" y="8807556"/>
                <a:ext cx="0" cy="36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3" name="直線コネクタ 312"/>
              <p:cNvCxnSpPr/>
              <p:nvPr/>
            </p:nvCxnSpPr>
            <p:spPr>
              <a:xfrm>
                <a:off x="4811132" y="8807556"/>
                <a:ext cx="0" cy="36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" name="直線コネクタ 313"/>
              <p:cNvCxnSpPr/>
              <p:nvPr/>
            </p:nvCxnSpPr>
            <p:spPr>
              <a:xfrm>
                <a:off x="4918013" y="8807556"/>
                <a:ext cx="0" cy="36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5" name="直線コネクタ 314"/>
              <p:cNvCxnSpPr/>
              <p:nvPr/>
            </p:nvCxnSpPr>
            <p:spPr>
              <a:xfrm>
                <a:off x="5024894" y="8807556"/>
                <a:ext cx="0" cy="36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6" name="直線コネクタ 315"/>
              <p:cNvCxnSpPr/>
              <p:nvPr/>
            </p:nvCxnSpPr>
            <p:spPr>
              <a:xfrm>
                <a:off x="5131775" y="8807556"/>
                <a:ext cx="0" cy="36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7" name="直線コネクタ 316"/>
              <p:cNvCxnSpPr/>
              <p:nvPr/>
            </p:nvCxnSpPr>
            <p:spPr>
              <a:xfrm>
                <a:off x="5238656" y="8807556"/>
                <a:ext cx="0" cy="36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直線コネクタ 317"/>
              <p:cNvCxnSpPr/>
              <p:nvPr/>
            </p:nvCxnSpPr>
            <p:spPr>
              <a:xfrm>
                <a:off x="5345537" y="8807556"/>
                <a:ext cx="0" cy="36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9" name="直線コネクタ 318"/>
              <p:cNvCxnSpPr/>
              <p:nvPr/>
            </p:nvCxnSpPr>
            <p:spPr>
              <a:xfrm>
                <a:off x="5452418" y="8807556"/>
                <a:ext cx="0" cy="36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0" name="直線コネクタ 319"/>
              <p:cNvCxnSpPr/>
              <p:nvPr/>
            </p:nvCxnSpPr>
            <p:spPr>
              <a:xfrm>
                <a:off x="5666180" y="8807556"/>
                <a:ext cx="0" cy="36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1" name="直線コネクタ 320"/>
              <p:cNvCxnSpPr/>
              <p:nvPr/>
            </p:nvCxnSpPr>
            <p:spPr>
              <a:xfrm>
                <a:off x="5879942" y="8807556"/>
                <a:ext cx="0" cy="36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2" name="直線コネクタ 321"/>
              <p:cNvCxnSpPr/>
              <p:nvPr/>
            </p:nvCxnSpPr>
            <p:spPr>
              <a:xfrm>
                <a:off x="5773061" y="8807556"/>
                <a:ext cx="0" cy="36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3" name="直線コネクタ 322"/>
              <p:cNvCxnSpPr/>
              <p:nvPr/>
            </p:nvCxnSpPr>
            <p:spPr>
              <a:xfrm>
                <a:off x="5559299" y="8807556"/>
                <a:ext cx="0" cy="36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4" name="直線コネクタ 323"/>
              <p:cNvCxnSpPr/>
              <p:nvPr/>
            </p:nvCxnSpPr>
            <p:spPr>
              <a:xfrm>
                <a:off x="5986823" y="8807556"/>
                <a:ext cx="0" cy="36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5" name="直線コネクタ 324"/>
              <p:cNvCxnSpPr/>
              <p:nvPr/>
            </p:nvCxnSpPr>
            <p:spPr>
              <a:xfrm>
                <a:off x="6093704" y="8807556"/>
                <a:ext cx="0" cy="36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6" name="直線コネクタ 325"/>
              <p:cNvCxnSpPr/>
              <p:nvPr/>
            </p:nvCxnSpPr>
            <p:spPr>
              <a:xfrm>
                <a:off x="6200585" y="8807556"/>
                <a:ext cx="0" cy="36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7" name="直線コネクタ 326"/>
              <p:cNvCxnSpPr/>
              <p:nvPr/>
            </p:nvCxnSpPr>
            <p:spPr>
              <a:xfrm>
                <a:off x="6307466" y="8807556"/>
                <a:ext cx="0" cy="36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直線コネクタ 327"/>
              <p:cNvCxnSpPr/>
              <p:nvPr/>
            </p:nvCxnSpPr>
            <p:spPr>
              <a:xfrm>
                <a:off x="6414347" y="8807556"/>
                <a:ext cx="0" cy="36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直線コネクタ 328"/>
              <p:cNvCxnSpPr/>
              <p:nvPr/>
            </p:nvCxnSpPr>
            <p:spPr>
              <a:xfrm>
                <a:off x="6510803" y="8807556"/>
                <a:ext cx="0" cy="36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直線コネクタ 329"/>
              <p:cNvCxnSpPr/>
              <p:nvPr/>
            </p:nvCxnSpPr>
            <p:spPr>
              <a:xfrm>
                <a:off x="6617684" y="8807556"/>
                <a:ext cx="0" cy="36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直線コネクタ 330"/>
              <p:cNvCxnSpPr/>
              <p:nvPr/>
            </p:nvCxnSpPr>
            <p:spPr>
              <a:xfrm>
                <a:off x="6455342" y="8807556"/>
                <a:ext cx="0" cy="36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直線コネクタ 331"/>
              <p:cNvCxnSpPr/>
              <p:nvPr/>
            </p:nvCxnSpPr>
            <p:spPr>
              <a:xfrm>
                <a:off x="6562223" y="8807556"/>
                <a:ext cx="0" cy="36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0" name="正方形/長方形 249"/>
            <p:cNvSpPr/>
            <p:nvPr/>
          </p:nvSpPr>
          <p:spPr>
            <a:xfrm>
              <a:off x="3830056" y="6168407"/>
              <a:ext cx="2628000" cy="14568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1" name="正方形/長方形 250"/>
            <p:cNvSpPr/>
            <p:nvPr/>
          </p:nvSpPr>
          <p:spPr>
            <a:xfrm>
              <a:off x="4544392" y="5870917"/>
              <a:ext cx="1908000" cy="8904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2" name="正方形/長方形 251"/>
            <p:cNvSpPr/>
            <p:nvPr/>
          </p:nvSpPr>
          <p:spPr>
            <a:xfrm>
              <a:off x="3824712" y="6796910"/>
              <a:ext cx="2628000" cy="11869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3" name="正方形/長方形 252"/>
            <p:cNvSpPr/>
            <p:nvPr/>
          </p:nvSpPr>
          <p:spPr>
            <a:xfrm rot="5400000">
              <a:off x="5225179" y="5758708"/>
              <a:ext cx="282808" cy="8080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4" name="正方形/長方形 253"/>
            <p:cNvSpPr/>
            <p:nvPr/>
          </p:nvSpPr>
          <p:spPr>
            <a:xfrm rot="5400000">
              <a:off x="4879278" y="6482653"/>
              <a:ext cx="444413" cy="4040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4" name="正方形/長方形 263"/>
            <p:cNvSpPr/>
            <p:nvPr/>
          </p:nvSpPr>
          <p:spPr>
            <a:xfrm rot="5400000">
              <a:off x="4074944" y="6362129"/>
              <a:ext cx="1062507" cy="12357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5" name="正方形/長方形 264"/>
            <p:cNvSpPr/>
            <p:nvPr/>
          </p:nvSpPr>
          <p:spPr>
            <a:xfrm rot="5400000">
              <a:off x="5249324" y="6442252"/>
              <a:ext cx="363611" cy="4040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6" name="正方形/長方形 265"/>
            <p:cNvSpPr/>
            <p:nvPr/>
          </p:nvSpPr>
          <p:spPr>
            <a:xfrm rot="5400000">
              <a:off x="5622219" y="6442252"/>
              <a:ext cx="363611" cy="4040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7" name="正方形/長方形 266"/>
            <p:cNvSpPr/>
            <p:nvPr/>
          </p:nvSpPr>
          <p:spPr>
            <a:xfrm>
              <a:off x="4338687" y="6439211"/>
              <a:ext cx="1061978" cy="513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1" name="正方形/長方形 270"/>
            <p:cNvSpPr/>
            <p:nvPr/>
          </p:nvSpPr>
          <p:spPr>
            <a:xfrm>
              <a:off x="5083683" y="6570277"/>
              <a:ext cx="727221" cy="4040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2" name="テキスト ボックス 271"/>
            <p:cNvSpPr txBox="1"/>
            <p:nvPr/>
          </p:nvSpPr>
          <p:spPr>
            <a:xfrm>
              <a:off x="3807537" y="6138064"/>
              <a:ext cx="2721851" cy="215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6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至盛岡　　　　　　　　国道</a:t>
              </a:r>
              <a:r>
                <a:rPr lang="en-US" altLang="ja-JP" sz="6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106</a:t>
              </a:r>
              <a:r>
                <a:rPr lang="ja-JP" altLang="en-US" sz="6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号　　　　　　　　　至市内</a:t>
              </a:r>
              <a:endParaRPr kumimoji="1" lang="ja-JP" altLang="en-US" sz="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273" name="テキスト ボックス 272"/>
            <p:cNvSpPr txBox="1"/>
            <p:nvPr/>
          </p:nvSpPr>
          <p:spPr>
            <a:xfrm>
              <a:off x="5904027" y="5812330"/>
              <a:ext cx="393517" cy="207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6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市道</a:t>
              </a:r>
              <a:endParaRPr kumimoji="1" lang="ja-JP" altLang="en-US" sz="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274" name="テキスト ボックス 273"/>
            <p:cNvSpPr txBox="1"/>
            <p:nvPr/>
          </p:nvSpPr>
          <p:spPr>
            <a:xfrm>
              <a:off x="5326843" y="5684046"/>
              <a:ext cx="968121" cy="207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6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● 千徳公民館</a:t>
              </a:r>
              <a:endParaRPr kumimoji="1" lang="ja-JP" altLang="en-US" sz="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275" name="テキスト ボックス 274"/>
            <p:cNvSpPr txBox="1"/>
            <p:nvPr/>
          </p:nvSpPr>
          <p:spPr>
            <a:xfrm>
              <a:off x="5794585" y="6288321"/>
              <a:ext cx="800131" cy="212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720"/>
                </a:lnSpc>
              </a:pPr>
              <a:r>
                <a:rPr lang="ja-JP" altLang="en-US" sz="60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●ＤＣＭ</a:t>
              </a:r>
              <a:endParaRPr kumimoji="1" lang="ja-JP" altLang="en-US" sz="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276" name="テキスト ボックス 275"/>
            <p:cNvSpPr txBox="1"/>
            <p:nvPr/>
          </p:nvSpPr>
          <p:spPr>
            <a:xfrm>
              <a:off x="3791675" y="5815158"/>
              <a:ext cx="600670" cy="215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6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●千徳駅</a:t>
              </a:r>
              <a:endParaRPr kumimoji="1" lang="ja-JP" altLang="en-US" sz="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277" name="テキスト ボックス 276"/>
            <p:cNvSpPr txBox="1"/>
            <p:nvPr/>
          </p:nvSpPr>
          <p:spPr>
            <a:xfrm>
              <a:off x="4858838" y="6763161"/>
              <a:ext cx="540245" cy="207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dirty="0" smtClean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閉 伊 川</a:t>
              </a:r>
              <a:endParaRPr kumimoji="1" lang="ja-JP" altLang="en-US" sz="6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278" name="左大かっこ 277"/>
            <p:cNvSpPr/>
            <p:nvPr/>
          </p:nvSpPr>
          <p:spPr>
            <a:xfrm>
              <a:off x="4676426" y="6308571"/>
              <a:ext cx="71268" cy="649796"/>
            </a:xfrm>
            <a:prstGeom prst="leftBracket">
              <a:avLst/>
            </a:prstGeom>
            <a:ln w="127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9" name="左大かっこ 278"/>
            <p:cNvSpPr/>
            <p:nvPr/>
          </p:nvSpPr>
          <p:spPr>
            <a:xfrm flipH="1">
              <a:off x="4464161" y="6308571"/>
              <a:ext cx="69438" cy="647676"/>
            </a:xfrm>
            <a:prstGeom prst="leftBracket">
              <a:avLst/>
            </a:prstGeom>
            <a:ln w="127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0" name="テキスト ボックス 279"/>
            <p:cNvSpPr txBox="1"/>
            <p:nvPr/>
          </p:nvSpPr>
          <p:spPr>
            <a:xfrm>
              <a:off x="4454425" y="6301175"/>
              <a:ext cx="310864" cy="69295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kumimoji="1" lang="ja-JP" altLang="en-US" sz="600" spc="3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千徳大橋</a:t>
              </a:r>
              <a:endParaRPr kumimoji="1" lang="ja-JP" altLang="en-US" sz="600" spc="3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281" name="正方形/長方形 280"/>
            <p:cNvSpPr/>
            <p:nvPr/>
          </p:nvSpPr>
          <p:spPr>
            <a:xfrm rot="5400000">
              <a:off x="4101569" y="6422768"/>
              <a:ext cx="532994" cy="5876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2" name="正方形/長方形 281"/>
            <p:cNvSpPr/>
            <p:nvPr/>
          </p:nvSpPr>
          <p:spPr>
            <a:xfrm>
              <a:off x="5556060" y="6333492"/>
              <a:ext cx="202006" cy="131970"/>
            </a:xfrm>
            <a:prstGeom prst="rect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83" name="四角形吹き出し 282"/>
            <p:cNvSpPr/>
            <p:nvPr/>
          </p:nvSpPr>
          <p:spPr>
            <a:xfrm>
              <a:off x="5441087" y="6614833"/>
              <a:ext cx="1011305" cy="150657"/>
            </a:xfrm>
            <a:prstGeom prst="wedgeRectCallout">
              <a:avLst>
                <a:gd name="adj1" fmla="val -29513"/>
                <a:gd name="adj2" fmla="val -14148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4" name="テキスト ボックス 283"/>
            <p:cNvSpPr txBox="1"/>
            <p:nvPr/>
          </p:nvSpPr>
          <p:spPr>
            <a:xfrm>
              <a:off x="5404113" y="6588019"/>
              <a:ext cx="1143564" cy="215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600" dirty="0" smtClean="0">
                  <a:ln w="12700">
                    <a:noFill/>
                  </a:ln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宮古職業訓練センター</a:t>
              </a:r>
              <a:endParaRPr lang="en-US" altLang="ja-JP" sz="600" dirty="0" smtClean="0">
                <a:ln w="12700">
                  <a:noFill/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285" name="正方形/長方形 284"/>
            <p:cNvSpPr/>
            <p:nvPr/>
          </p:nvSpPr>
          <p:spPr>
            <a:xfrm>
              <a:off x="3947206" y="5988462"/>
              <a:ext cx="154746" cy="10715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6" name="正方形/長方形 285"/>
            <p:cNvSpPr/>
            <p:nvPr/>
          </p:nvSpPr>
          <p:spPr>
            <a:xfrm rot="5400000">
              <a:off x="4888640" y="5758708"/>
              <a:ext cx="282808" cy="8080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7" name="正方形/長方形 286"/>
            <p:cNvSpPr/>
            <p:nvPr/>
          </p:nvSpPr>
          <p:spPr>
            <a:xfrm rot="5400000">
              <a:off x="4046576" y="5909746"/>
              <a:ext cx="552730" cy="513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35" name="角丸四角形 334"/>
          <p:cNvSpPr/>
          <p:nvPr/>
        </p:nvSpPr>
        <p:spPr>
          <a:xfrm>
            <a:off x="3590119" y="7710983"/>
            <a:ext cx="695325" cy="228600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8" name="テキスト ボックス 337"/>
          <p:cNvSpPr txBox="1"/>
          <p:nvPr/>
        </p:nvSpPr>
        <p:spPr>
          <a:xfrm>
            <a:off x="3589743" y="7695706"/>
            <a:ext cx="286740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b="1" dirty="0" smtClean="0">
                <a:solidFill>
                  <a:schemeClr val="bg1"/>
                </a:solidFill>
              </a:rPr>
              <a:t>申込方法</a:t>
            </a:r>
            <a:r>
              <a:rPr kumimoji="1" lang="ja-JP" altLang="en-US" sz="1050" dirty="0" smtClean="0">
                <a:solidFill>
                  <a:schemeClr val="bg1"/>
                </a:solidFill>
              </a:rPr>
              <a:t>　</a:t>
            </a:r>
            <a:r>
              <a:rPr kumimoji="1" lang="ja-JP" altLang="en-US" sz="1050" dirty="0" smtClean="0"/>
              <a:t>  受講申込書と費用をご持参の上、</a:t>
            </a:r>
            <a:r>
              <a:rPr kumimoji="1" lang="en-US" altLang="ja-JP" sz="1050" dirty="0" smtClean="0"/>
              <a:t/>
            </a:r>
            <a:br>
              <a:rPr kumimoji="1" lang="en-US" altLang="ja-JP" sz="1050" dirty="0" smtClean="0"/>
            </a:br>
            <a:r>
              <a:rPr kumimoji="1" lang="ja-JP" altLang="en-US" sz="1050" dirty="0" smtClean="0"/>
              <a:t>　　　　　  訓練協会へお越し下さい</a:t>
            </a:r>
            <a:endParaRPr kumimoji="1" lang="ja-JP" altLang="en-US" sz="1050" dirty="0"/>
          </a:p>
        </p:txBody>
      </p:sp>
      <p:grpSp>
        <p:nvGrpSpPr>
          <p:cNvPr id="339" name="グループ化 338"/>
          <p:cNvGrpSpPr/>
          <p:nvPr/>
        </p:nvGrpSpPr>
        <p:grpSpPr>
          <a:xfrm>
            <a:off x="196451" y="7140480"/>
            <a:ext cx="2748163" cy="415498"/>
            <a:chOff x="3797107" y="7003570"/>
            <a:chExt cx="2748163" cy="415498"/>
          </a:xfrm>
        </p:grpSpPr>
        <p:sp>
          <p:nvSpPr>
            <p:cNvPr id="340" name="角丸四角形 339"/>
            <p:cNvSpPr/>
            <p:nvPr/>
          </p:nvSpPr>
          <p:spPr>
            <a:xfrm>
              <a:off x="3797107" y="7003692"/>
              <a:ext cx="694800" cy="252534"/>
            </a:xfrm>
            <a:prstGeom prst="roundRect">
              <a:avLst>
                <a:gd name="adj" fmla="val 50000"/>
              </a:avLst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1" name="テキスト ボックス 340"/>
            <p:cNvSpPr txBox="1"/>
            <p:nvPr/>
          </p:nvSpPr>
          <p:spPr>
            <a:xfrm>
              <a:off x="3846838" y="7003570"/>
              <a:ext cx="2698432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50" b="1" dirty="0" smtClean="0"/>
                <a:t>会　場　　</a:t>
              </a:r>
              <a:r>
                <a:rPr kumimoji="1" lang="ja-JP" altLang="en-US" sz="1050" dirty="0" smtClean="0"/>
                <a:t>宮古職業訓練センター</a:t>
              </a:r>
              <a:r>
                <a:rPr kumimoji="1" lang="en-US" altLang="ja-JP" sz="1050" dirty="0" smtClean="0"/>
                <a:t/>
              </a:r>
              <a:br>
                <a:rPr kumimoji="1" lang="en-US" altLang="ja-JP" sz="1050" dirty="0" smtClean="0"/>
              </a:br>
              <a:r>
                <a:rPr kumimoji="1" lang="ja-JP" altLang="en-US" sz="1050" dirty="0" smtClean="0"/>
                <a:t>　　　　　宮古市長町２－６－１</a:t>
              </a:r>
              <a:endParaRPr kumimoji="1" lang="ja-JP" altLang="en-US" sz="750" dirty="0"/>
            </a:p>
          </p:txBody>
        </p:sp>
      </p:grpSp>
      <p:sp>
        <p:nvSpPr>
          <p:cNvPr id="128" name="テキスト ボックス 127"/>
          <p:cNvSpPr txBox="1"/>
          <p:nvPr/>
        </p:nvSpPr>
        <p:spPr>
          <a:xfrm>
            <a:off x="172140" y="4704769"/>
            <a:ext cx="65503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kumimoji="1" lang="en-US" altLang="ja-JP" sz="1000" b="1" spc="200" dirty="0" smtClean="0">
                <a:solidFill>
                  <a:srgbClr val="FFFF00"/>
                </a:solidFill>
              </a:rPr>
              <a:t>【</a:t>
            </a:r>
            <a:r>
              <a:rPr kumimoji="1" lang="ja-JP" altLang="en-US" sz="1000" b="1" spc="200" dirty="0" smtClean="0">
                <a:solidFill>
                  <a:srgbClr val="FFFF00"/>
                </a:solidFill>
              </a:rPr>
              <a:t>テールゲートリフター</a:t>
            </a:r>
            <a:r>
              <a:rPr kumimoji="1" lang="ja-JP" altLang="en-US" sz="1000" b="1" spc="200" dirty="0">
                <a:solidFill>
                  <a:srgbClr val="FFFF00"/>
                </a:solidFill>
              </a:rPr>
              <a:t>を使用して荷を積み卸す作業への特別教育の義務化 </a:t>
            </a:r>
            <a:r>
              <a:rPr kumimoji="1" lang="en-US" altLang="ja-JP" sz="1000" b="1" spc="200" dirty="0" smtClean="0">
                <a:solidFill>
                  <a:srgbClr val="FFFF00"/>
                </a:solidFill>
              </a:rPr>
              <a:t>】</a:t>
            </a:r>
          </a:p>
          <a:p>
            <a:pPr>
              <a:lnSpc>
                <a:spcPts val="1200"/>
              </a:lnSpc>
            </a:pPr>
            <a:r>
              <a:rPr kumimoji="1" lang="ja-JP" altLang="en-US" sz="1000" b="1" spc="200" dirty="0" smtClean="0">
                <a:solidFill>
                  <a:srgbClr val="FFFF00"/>
                </a:solidFill>
              </a:rPr>
              <a:t>　貨物</a:t>
            </a:r>
            <a:r>
              <a:rPr kumimoji="1" lang="ja-JP" altLang="en-US" sz="1000" b="1" spc="200" dirty="0">
                <a:solidFill>
                  <a:srgbClr val="FFFF00"/>
                </a:solidFill>
              </a:rPr>
              <a:t>自動車に設置されているテールゲートリフターを使用して荷を積み卸す作業において、労働者がテールゲートリフターの機能や危険性を十分に認識していないことにより</a:t>
            </a:r>
            <a:r>
              <a:rPr kumimoji="1" lang="ja-JP" altLang="en-US" sz="1000" b="1" spc="200" dirty="0" smtClean="0">
                <a:solidFill>
                  <a:srgbClr val="FFFF00"/>
                </a:solidFill>
              </a:rPr>
              <a:t>、</a:t>
            </a:r>
            <a:r>
              <a:rPr kumimoji="1" lang="en-US" altLang="ja-JP" sz="1000" b="1" spc="200" dirty="0" smtClean="0">
                <a:solidFill>
                  <a:srgbClr val="FFFF00"/>
                </a:solidFill>
              </a:rPr>
              <a:t/>
            </a:r>
            <a:br>
              <a:rPr kumimoji="1" lang="en-US" altLang="ja-JP" sz="1000" b="1" spc="200" dirty="0" smtClean="0">
                <a:solidFill>
                  <a:srgbClr val="FFFF00"/>
                </a:solidFill>
              </a:rPr>
            </a:br>
            <a:r>
              <a:rPr kumimoji="1" lang="ja-JP" altLang="en-US" sz="1000" b="1" spc="200" dirty="0" smtClean="0">
                <a:solidFill>
                  <a:srgbClr val="FFFF00"/>
                </a:solidFill>
              </a:rPr>
              <a:t>テールゲートリフター</a:t>
            </a:r>
            <a:r>
              <a:rPr kumimoji="1" lang="ja-JP" altLang="en-US" sz="1000" b="1" spc="200" dirty="0">
                <a:solidFill>
                  <a:srgbClr val="FFFF00"/>
                </a:solidFill>
              </a:rPr>
              <a:t>からの墜落・転落、荷の崩壊・倒壊等による災害が発生していることから、荷を積み卸す</a:t>
            </a:r>
            <a:r>
              <a:rPr kumimoji="1" lang="ja-JP" altLang="en-US" sz="1000" b="1" spc="200" dirty="0" smtClean="0">
                <a:solidFill>
                  <a:srgbClr val="FFFF00"/>
                </a:solidFill>
              </a:rPr>
              <a:t>作業におけるテールゲートリフターの操作の業務が労働安全衛生法第</a:t>
            </a:r>
            <a:r>
              <a:rPr kumimoji="1" lang="en-US" altLang="ja-JP" sz="1000" b="1" spc="200" dirty="0" smtClean="0">
                <a:solidFill>
                  <a:srgbClr val="FFFF00"/>
                </a:solidFill>
              </a:rPr>
              <a:t>59</a:t>
            </a:r>
            <a:r>
              <a:rPr kumimoji="1" lang="ja-JP" altLang="en-US" sz="1000" b="1" spc="200" dirty="0">
                <a:solidFill>
                  <a:srgbClr val="FFFF00"/>
                </a:solidFill>
              </a:rPr>
              <a:t>条第３項</a:t>
            </a:r>
            <a:r>
              <a:rPr kumimoji="1" lang="ja-JP" altLang="en-US" sz="1000" b="1" spc="200" dirty="0" smtClean="0">
                <a:solidFill>
                  <a:srgbClr val="FFFF00"/>
                </a:solidFill>
              </a:rPr>
              <a:t>に基づく特別教育の対象となります。令和</a:t>
            </a:r>
            <a:r>
              <a:rPr kumimoji="1" lang="en-US" altLang="ja-JP" sz="1000" b="1" spc="200" dirty="0" smtClean="0">
                <a:solidFill>
                  <a:srgbClr val="FFFF00"/>
                </a:solidFill>
              </a:rPr>
              <a:t>6</a:t>
            </a:r>
            <a:r>
              <a:rPr kumimoji="1" lang="ja-JP" altLang="en-US" sz="1000" b="1" spc="200" dirty="0" smtClean="0">
                <a:solidFill>
                  <a:srgbClr val="FFFF00"/>
                </a:solidFill>
              </a:rPr>
              <a:t>年</a:t>
            </a:r>
            <a:r>
              <a:rPr kumimoji="1" lang="en-US" altLang="ja-JP" sz="1000" b="1" spc="200" dirty="0">
                <a:solidFill>
                  <a:srgbClr val="FFFF00"/>
                </a:solidFill>
              </a:rPr>
              <a:t>2</a:t>
            </a:r>
            <a:r>
              <a:rPr kumimoji="1" lang="ja-JP" altLang="en-US" sz="1000" b="1" spc="200" dirty="0" smtClean="0">
                <a:solidFill>
                  <a:srgbClr val="FFFF00"/>
                </a:solidFill>
              </a:rPr>
              <a:t>月</a:t>
            </a:r>
            <a:r>
              <a:rPr kumimoji="1" lang="en-US" altLang="ja-JP" sz="1000" b="1" spc="200" dirty="0" smtClean="0">
                <a:solidFill>
                  <a:srgbClr val="FFFF00"/>
                </a:solidFill>
              </a:rPr>
              <a:t>1</a:t>
            </a:r>
            <a:r>
              <a:rPr kumimoji="1" lang="ja-JP" altLang="en-US" sz="1000" b="1" spc="200" dirty="0" smtClean="0">
                <a:solidFill>
                  <a:srgbClr val="FFFF00"/>
                </a:solidFill>
              </a:rPr>
              <a:t>日以降は、特別教育を受けた</a:t>
            </a:r>
            <a:r>
              <a:rPr kumimoji="1" lang="ja-JP" altLang="en-US" sz="1000" b="1" spc="200" dirty="0">
                <a:solidFill>
                  <a:srgbClr val="FFFF00"/>
                </a:solidFill>
              </a:rPr>
              <a:t>者</a:t>
            </a:r>
            <a:r>
              <a:rPr kumimoji="1" lang="ja-JP" altLang="en-US" sz="1000" b="1" spc="200" dirty="0" smtClean="0">
                <a:solidFill>
                  <a:srgbClr val="FFFF00"/>
                </a:solidFill>
              </a:rPr>
              <a:t>でなければ、テールゲートリフターを使用した荷役作業を行うことができなくなります。</a:t>
            </a:r>
            <a:endParaRPr kumimoji="1" lang="en-US" altLang="ja-JP" sz="1000" b="1" spc="200" dirty="0" smtClean="0">
              <a:solidFill>
                <a:srgbClr val="FFFF00"/>
              </a:solidFill>
            </a:endParaRPr>
          </a:p>
        </p:txBody>
      </p:sp>
      <p:sp>
        <p:nvSpPr>
          <p:cNvPr id="142" name="角丸四角形 141"/>
          <p:cNvSpPr/>
          <p:nvPr/>
        </p:nvSpPr>
        <p:spPr>
          <a:xfrm>
            <a:off x="3603398" y="8759251"/>
            <a:ext cx="695325" cy="228600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テキスト ボックス 142"/>
          <p:cNvSpPr txBox="1"/>
          <p:nvPr/>
        </p:nvSpPr>
        <p:spPr>
          <a:xfrm>
            <a:off x="3663097" y="8743756"/>
            <a:ext cx="880687" cy="254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b="1" dirty="0" smtClean="0">
                <a:solidFill>
                  <a:schemeClr val="bg1"/>
                </a:solidFill>
              </a:rPr>
              <a:t>締　切</a:t>
            </a:r>
            <a:endParaRPr kumimoji="1" lang="ja-JP" altLang="en-US" sz="1600" dirty="0">
              <a:solidFill>
                <a:schemeClr val="bg1"/>
              </a:solidFill>
            </a:endParaRPr>
          </a:p>
        </p:txBody>
      </p:sp>
      <p:sp>
        <p:nvSpPr>
          <p:cNvPr id="145" name="テキスト ボックス 144"/>
          <p:cNvSpPr txBox="1"/>
          <p:nvPr/>
        </p:nvSpPr>
        <p:spPr>
          <a:xfrm>
            <a:off x="4319680" y="8730514"/>
            <a:ext cx="1623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spc="-150" dirty="0" smtClean="0"/>
              <a:t>１０月２０日（金）</a:t>
            </a:r>
            <a:endParaRPr kumimoji="1" lang="ja-JP" altLang="en-US" sz="1400" spc="-150" dirty="0"/>
          </a:p>
        </p:txBody>
      </p:sp>
      <p:sp>
        <p:nvSpPr>
          <p:cNvPr id="146" name="テキスト ボックス 145"/>
          <p:cNvSpPr txBox="1"/>
          <p:nvPr/>
        </p:nvSpPr>
        <p:spPr>
          <a:xfrm>
            <a:off x="3634364" y="8085743"/>
            <a:ext cx="303237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b="1" dirty="0" smtClean="0"/>
              <a:t>受講申込書はホームページからダウンロードできます</a:t>
            </a:r>
            <a:endParaRPr kumimoji="1" lang="en-US" altLang="ja-JP" sz="900" b="1" dirty="0" smtClean="0"/>
          </a:p>
          <a:p>
            <a:pPr algn="ctr">
              <a:spcAft>
                <a:spcPts val="300"/>
              </a:spcAft>
            </a:pPr>
            <a:r>
              <a:rPr kumimoji="1" lang="en-US" altLang="ja-JP" sz="1200" b="1" dirty="0" smtClean="0">
                <a:latin typeface="+mn-ea"/>
              </a:rPr>
              <a:t>https://www.miyako-vts.ac.jp/</a:t>
            </a:r>
            <a:endParaRPr kumimoji="1" lang="ja-JP" altLang="en-US" sz="1200" b="1" dirty="0" smtClean="0">
              <a:latin typeface="+mn-ea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3675733" y="6088929"/>
            <a:ext cx="2837724" cy="1422312"/>
            <a:chOff x="7184289" y="4620970"/>
            <a:chExt cx="2837724" cy="1422312"/>
          </a:xfrm>
        </p:grpSpPr>
        <p:pic>
          <p:nvPicPr>
            <p:cNvPr id="354" name="図 35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96" t="27952" r="20739" b="29285"/>
            <a:stretch/>
          </p:blipFill>
          <p:spPr>
            <a:xfrm>
              <a:off x="7248457" y="5121964"/>
              <a:ext cx="1274226" cy="900000"/>
            </a:xfrm>
            <a:prstGeom prst="rect">
              <a:avLst/>
            </a:prstGeom>
            <a:effectLst>
              <a:softEdge rad="63500"/>
            </a:effectLst>
          </p:spPr>
        </p:pic>
        <p:sp>
          <p:nvSpPr>
            <p:cNvPr id="355" name="テキスト ボックス 354"/>
            <p:cNvSpPr txBox="1"/>
            <p:nvPr/>
          </p:nvSpPr>
          <p:spPr>
            <a:xfrm>
              <a:off x="7184289" y="4620970"/>
              <a:ext cx="2837724" cy="325732"/>
            </a:xfrm>
            <a:prstGeom prst="hexagon">
              <a:avLst>
                <a:gd name="adj" fmla="val 0"/>
                <a:gd name="vf" fmla="val 115470"/>
              </a:avLst>
            </a:prstGeom>
            <a:solidFill>
              <a:srgbClr val="92D050"/>
            </a:solidFill>
            <a:ln>
              <a:noFill/>
            </a:ln>
          </p:spPr>
          <p:txBody>
            <a:bodyPr wrap="square" lIns="36000" tIns="36000" rIns="36000" bIns="36000" rtlCol="0" anchor="ctr">
              <a:noAutofit/>
            </a:bodyPr>
            <a:lstStyle/>
            <a:p>
              <a:pPr algn="ctr"/>
              <a:r>
                <a:rPr kumimoji="1" lang="ja-JP" altLang="en-US" sz="1050" b="1" dirty="0" smtClean="0"/>
                <a:t>テールゲートリフター特別教育 内容</a:t>
              </a:r>
              <a:endParaRPr kumimoji="1" lang="ja-JP" altLang="en-US" sz="1050" b="1" dirty="0"/>
            </a:p>
          </p:txBody>
        </p:sp>
        <p:sp>
          <p:nvSpPr>
            <p:cNvPr id="356" name="テキスト ボックス 355"/>
            <p:cNvSpPr txBox="1"/>
            <p:nvPr/>
          </p:nvSpPr>
          <p:spPr>
            <a:xfrm>
              <a:off x="8692432" y="4967313"/>
              <a:ext cx="1224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50" dirty="0" smtClean="0"/>
                <a:t>実技２時間</a:t>
              </a:r>
              <a:endParaRPr kumimoji="1" lang="ja-JP" altLang="en-US" sz="1050" dirty="0"/>
            </a:p>
          </p:txBody>
        </p:sp>
        <p:sp>
          <p:nvSpPr>
            <p:cNvPr id="357" name="テキスト ボックス 356"/>
            <p:cNvSpPr txBox="1"/>
            <p:nvPr/>
          </p:nvSpPr>
          <p:spPr>
            <a:xfrm>
              <a:off x="7273963" y="4967313"/>
              <a:ext cx="1224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50" dirty="0" smtClean="0"/>
                <a:t>学科４時間</a:t>
              </a:r>
              <a:endParaRPr kumimoji="1" lang="ja-JP" altLang="en-US" sz="1050" dirty="0"/>
            </a:p>
          </p:txBody>
        </p:sp>
        <p:pic>
          <p:nvPicPr>
            <p:cNvPr id="3" name="図 2"/>
            <p:cNvPicPr>
              <a:picLocks noChangeAspect="1"/>
            </p:cNvPicPr>
            <p:nvPr/>
          </p:nvPicPr>
          <p:blipFill rotWithShape="1">
            <a:blip r:embed="rId4"/>
            <a:srcRect t="29286" b="1"/>
            <a:stretch/>
          </p:blipFill>
          <p:spPr>
            <a:xfrm>
              <a:off x="8699872" y="5118323"/>
              <a:ext cx="1268800" cy="92495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5" name="図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 flipV="1">
            <a:off x="9342622" y="8042689"/>
            <a:ext cx="847932" cy="693971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5227111" y="7398924"/>
            <a:ext cx="12105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 smtClean="0"/>
              <a:t>※</a:t>
            </a:r>
            <a:r>
              <a:rPr kumimoji="1" lang="ja-JP" altLang="en-US" sz="1000" dirty="0" smtClean="0"/>
              <a:t>詳細は裏面参照</a:t>
            </a:r>
            <a:endParaRPr kumimoji="1" lang="ja-JP" altLang="en-US" sz="1000" dirty="0"/>
          </a:p>
        </p:txBody>
      </p:sp>
      <p:sp>
        <p:nvSpPr>
          <p:cNvPr id="126" name="正方形/長方形 125"/>
          <p:cNvSpPr/>
          <p:nvPr/>
        </p:nvSpPr>
        <p:spPr>
          <a:xfrm>
            <a:off x="2496114" y="1045189"/>
            <a:ext cx="4223954" cy="118343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r"/>
            <a:r>
              <a:rPr lang="ja-JP" altLang="en-US" sz="3200" b="1" spc="-150" dirty="0" smtClean="0">
                <a:ln w="12700">
                  <a:solidFill>
                    <a:srgbClr val="FFC000"/>
                  </a:solidFill>
                </a:ln>
                <a:solidFill>
                  <a:srgbClr val="FFFF00"/>
                </a:solidFill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テールゲートリフター</a:t>
            </a:r>
            <a:endParaRPr lang="en-US" altLang="ja-JP" sz="3200" b="1" spc="-150" dirty="0" smtClean="0">
              <a:ln w="12700">
                <a:solidFill>
                  <a:srgbClr val="FFC000"/>
                </a:solidFill>
              </a:ln>
              <a:solidFill>
                <a:srgbClr val="FFFF00"/>
              </a:solidFill>
              <a:latin typeface="コーポレート・ロゴ（ラウンド）" panose="02000600000000000000" pitchFamily="2" charset="-128"/>
              <a:ea typeface="コーポレート・ロゴ（ラウンド）" panose="02000600000000000000" pitchFamily="2" charset="-128"/>
            </a:endParaRPr>
          </a:p>
          <a:p>
            <a:pPr algn="r"/>
            <a:r>
              <a:rPr lang="ja-JP" altLang="en-US" sz="3200" b="1" spc="-150" dirty="0" smtClean="0">
                <a:ln w="12700">
                  <a:solidFill>
                    <a:srgbClr val="FFC000"/>
                  </a:solidFill>
                </a:ln>
                <a:solidFill>
                  <a:srgbClr val="FFFF00"/>
                </a:solidFill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特別教育</a:t>
            </a:r>
            <a:endParaRPr lang="ja-JP" altLang="en-US" sz="3200" b="1" cap="none" spc="-150" dirty="0">
              <a:ln w="12700">
                <a:solidFill>
                  <a:srgbClr val="FFC000"/>
                </a:solidFill>
              </a:ln>
              <a:solidFill>
                <a:srgbClr val="FFFF00"/>
              </a:solidFill>
              <a:latin typeface="コーポレート・ロゴ（ラウンド）" panose="02000600000000000000" pitchFamily="2" charset="-128"/>
              <a:ea typeface="コーポレート・ロゴ（ラウンド）" panose="02000600000000000000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3532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5838715"/>
              </p:ext>
            </p:extLst>
          </p:nvPr>
        </p:nvGraphicFramePr>
        <p:xfrm>
          <a:off x="889685" y="3448454"/>
          <a:ext cx="5251623" cy="19145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2111">
                  <a:extLst>
                    <a:ext uri="{9D8B030D-6E8A-4147-A177-3AD203B41FA5}">
                      <a16:colId xmlns:a16="http://schemas.microsoft.com/office/drawing/2014/main" val="2047258852"/>
                    </a:ext>
                  </a:extLst>
                </a:gridCol>
                <a:gridCol w="3672755">
                  <a:extLst>
                    <a:ext uri="{9D8B030D-6E8A-4147-A177-3AD203B41FA5}">
                      <a16:colId xmlns:a16="http://schemas.microsoft.com/office/drawing/2014/main" val="516552077"/>
                    </a:ext>
                  </a:extLst>
                </a:gridCol>
                <a:gridCol w="926757">
                  <a:extLst>
                    <a:ext uri="{9D8B030D-6E8A-4147-A177-3AD203B41FA5}">
                      <a16:colId xmlns:a16="http://schemas.microsoft.com/office/drawing/2014/main" val="1969543306"/>
                    </a:ext>
                  </a:extLst>
                </a:gridCol>
              </a:tblGrid>
              <a:tr h="382903"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/>
                        <a:t>科　　目</a:t>
                      </a:r>
                      <a:endParaRPr kumimoji="1" lang="ja-JP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/>
                        <a:t>時間数</a:t>
                      </a:r>
                      <a:endParaRPr kumimoji="1" lang="ja-JP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3404125"/>
                  </a:ext>
                </a:extLst>
              </a:tr>
              <a:tr h="382903">
                <a:tc rowSpan="3"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/>
                        <a:t>学科</a:t>
                      </a:r>
                      <a:endParaRPr kumimoji="1" lang="ja-JP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200" dirty="0" smtClean="0"/>
                        <a:t>テールゲートリフターに関する知識</a:t>
                      </a:r>
                      <a:endParaRPr kumimoji="1" lang="ja-JP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200" dirty="0" smtClean="0"/>
                        <a:t>１</a:t>
                      </a:r>
                      <a:r>
                        <a:rPr kumimoji="1" lang="en-US" altLang="ja-JP" sz="1200" dirty="0" smtClean="0"/>
                        <a:t>.</a:t>
                      </a:r>
                      <a:r>
                        <a:rPr kumimoji="1" lang="ja-JP" altLang="en-US" sz="1200" dirty="0" smtClean="0"/>
                        <a:t>５時間</a:t>
                      </a:r>
                      <a:endParaRPr kumimoji="1" lang="ja-JP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6219273"/>
                  </a:ext>
                </a:extLst>
              </a:tr>
              <a:tr h="382903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200" dirty="0" smtClean="0"/>
                        <a:t>テールゲートリフターによる作業に関する知識</a:t>
                      </a:r>
                      <a:endParaRPr kumimoji="1" lang="ja-JP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 smtClean="0"/>
                        <a:t>２時間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7050618"/>
                  </a:ext>
                </a:extLst>
              </a:tr>
              <a:tr h="382903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200" dirty="0" smtClean="0"/>
                        <a:t>関係法令</a:t>
                      </a:r>
                      <a:endParaRPr kumimoji="1" lang="ja-JP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 smtClean="0"/>
                        <a:t>０</a:t>
                      </a:r>
                      <a:r>
                        <a:rPr kumimoji="1" lang="en-US" altLang="ja-JP" sz="1200" dirty="0" smtClean="0"/>
                        <a:t>.</a:t>
                      </a:r>
                      <a:r>
                        <a:rPr kumimoji="1" lang="ja-JP" altLang="en-US" sz="1200" dirty="0" smtClean="0"/>
                        <a:t>５時間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7435305"/>
                  </a:ext>
                </a:extLst>
              </a:tr>
              <a:tr h="3829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/>
                        <a:t>実技</a:t>
                      </a:r>
                      <a:endParaRPr kumimoji="1" lang="ja-JP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200" dirty="0" smtClean="0"/>
                        <a:t>テールゲートリフターの操作の方法</a:t>
                      </a:r>
                      <a:endParaRPr kumimoji="1" lang="ja-JP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200" dirty="0" smtClean="0"/>
                        <a:t>２時間</a:t>
                      </a:r>
                      <a:endParaRPr kumimoji="1" lang="ja-JP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7219241"/>
                  </a:ext>
                </a:extLst>
              </a:tr>
            </a:tbl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889685" y="555171"/>
            <a:ext cx="5251623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u="sng" dirty="0" smtClean="0"/>
              <a:t>テールゲートリフター特別教育</a:t>
            </a:r>
            <a:endParaRPr kumimoji="1" lang="en-US" altLang="ja-JP" sz="1400" u="sng" dirty="0" smtClean="0"/>
          </a:p>
          <a:p>
            <a:endParaRPr kumimoji="1" lang="en-US" altLang="ja-JP" sz="1400" dirty="0" smtClean="0"/>
          </a:p>
          <a:p>
            <a:endParaRPr kumimoji="1" lang="en-US" altLang="ja-JP" sz="1400" dirty="0"/>
          </a:p>
          <a:p>
            <a:pPr>
              <a:lnSpc>
                <a:spcPct val="150000"/>
              </a:lnSpc>
              <a:spcAft>
                <a:spcPts val="300"/>
              </a:spcAft>
            </a:pPr>
            <a:r>
              <a:rPr kumimoji="1" lang="ja-JP" altLang="en-US" sz="1200" dirty="0" smtClean="0"/>
              <a:t>◆講習日時 ：令和５年</a:t>
            </a:r>
            <a:r>
              <a:rPr kumimoji="1" lang="ja-JP" altLang="en-US" sz="1200" dirty="0" smtClean="0"/>
              <a:t>１１月２日（木）</a:t>
            </a:r>
            <a:r>
              <a:rPr kumimoji="1" lang="ja-JP" altLang="en-US" sz="1200" dirty="0" smtClean="0"/>
              <a:t>　９時００分～１６時００分</a:t>
            </a:r>
            <a:r>
              <a:rPr kumimoji="1" lang="en-US" altLang="ja-JP" sz="1200" dirty="0" smtClean="0"/>
              <a:t/>
            </a:r>
            <a:br>
              <a:rPr kumimoji="1" lang="en-US" altLang="ja-JP" sz="1200" dirty="0" smtClean="0"/>
            </a:br>
            <a:r>
              <a:rPr kumimoji="1" lang="ja-JP" altLang="en-US" sz="1200" dirty="0"/>
              <a:t>◆集合時間 ：</a:t>
            </a:r>
            <a:r>
              <a:rPr kumimoji="1" lang="ja-JP" altLang="en-US" sz="1200" b="1" dirty="0"/>
              <a:t>８時</a:t>
            </a:r>
            <a:r>
              <a:rPr kumimoji="1" lang="ja-JP" altLang="en-US" sz="1200" b="1" dirty="0" smtClean="0"/>
              <a:t>４０分</a:t>
            </a:r>
            <a:r>
              <a:rPr kumimoji="1" lang="ja-JP" altLang="en-US" sz="1200" dirty="0"/>
              <a:t>　</a:t>
            </a:r>
            <a:r>
              <a:rPr kumimoji="1" lang="en-US" altLang="ja-JP" sz="1200" dirty="0"/>
              <a:t>※</a:t>
            </a:r>
            <a:r>
              <a:rPr kumimoji="1" lang="ja-JP" altLang="en-US" sz="1200" dirty="0"/>
              <a:t>時間厳守でお願いします。</a:t>
            </a:r>
            <a:endParaRPr kumimoji="1" lang="en-US" altLang="ja-JP" sz="1200" dirty="0"/>
          </a:p>
          <a:p>
            <a:pPr>
              <a:lnSpc>
                <a:spcPct val="150000"/>
              </a:lnSpc>
              <a:spcAft>
                <a:spcPts val="300"/>
              </a:spcAft>
            </a:pPr>
            <a:r>
              <a:rPr kumimoji="1" lang="ja-JP" altLang="en-US" sz="1200" dirty="0" smtClean="0"/>
              <a:t>◆講習場所 ：宮古職業訓練センター（宮古市長町２－６－１）</a:t>
            </a:r>
            <a:endParaRPr kumimoji="1" lang="en-US" altLang="ja-JP" sz="1200" dirty="0" smtClean="0"/>
          </a:p>
          <a:p>
            <a:pPr>
              <a:lnSpc>
                <a:spcPct val="150000"/>
              </a:lnSpc>
            </a:pPr>
            <a:r>
              <a:rPr kumimoji="1" lang="ja-JP" altLang="en-US" sz="1200" dirty="0"/>
              <a:t>◆持  ち  物  ：筆記用具</a:t>
            </a:r>
            <a:r>
              <a:rPr kumimoji="1" lang="ja-JP" altLang="en-US" sz="1200" dirty="0" smtClean="0"/>
              <a:t>、昼食、動きやすい</a:t>
            </a:r>
            <a:r>
              <a:rPr kumimoji="1" lang="ja-JP" altLang="en-US" sz="1200" dirty="0"/>
              <a:t>服装</a:t>
            </a:r>
            <a:r>
              <a:rPr kumimoji="1" lang="ja-JP" altLang="en-US" sz="1200" dirty="0" smtClean="0"/>
              <a:t>、ヘルメット</a:t>
            </a:r>
            <a:r>
              <a:rPr kumimoji="1" lang="ja-JP" altLang="en-US" sz="1200" dirty="0"/>
              <a:t>（貸出可</a:t>
            </a:r>
            <a:r>
              <a:rPr kumimoji="1" lang="ja-JP" altLang="en-US" sz="1200" dirty="0" smtClean="0"/>
              <a:t>）</a:t>
            </a:r>
            <a:endParaRPr kumimoji="1" lang="en-US" altLang="ja-JP" sz="1200" dirty="0"/>
          </a:p>
          <a:p>
            <a:pPr>
              <a:lnSpc>
                <a:spcPct val="150000"/>
              </a:lnSpc>
            </a:pPr>
            <a:r>
              <a:rPr kumimoji="1" lang="ja-JP" altLang="en-US" sz="1200" dirty="0" smtClean="0"/>
              <a:t>◆講習内容 ：テールゲートリフター特別教育</a:t>
            </a:r>
            <a:endParaRPr kumimoji="1" lang="en-US" altLang="ja-JP" sz="1200" dirty="0" smtClean="0"/>
          </a:p>
        </p:txBody>
      </p:sp>
    </p:spTree>
    <p:extLst>
      <p:ext uri="{BB962C8B-B14F-4D97-AF65-F5344CB8AC3E}">
        <p14:creationId xmlns:p14="http://schemas.microsoft.com/office/powerpoint/2010/main" val="21136195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961</TotalTime>
  <Words>469</Words>
  <Application>Microsoft Office PowerPoint</Application>
  <PresentationFormat>A4 210 x 297 mm</PresentationFormat>
  <Paragraphs>60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4" baseType="lpstr">
      <vt:lpstr>HGP創英角ｺﾞｼｯｸUB</vt:lpstr>
      <vt:lpstr>HGP創英角ﾎﾟｯﾌﾟ体</vt:lpstr>
      <vt:lpstr>UD デジタル 教科書体 NK-B</vt:lpstr>
      <vt:lpstr>UD デジタル 教科書体 NP-B</vt:lpstr>
      <vt:lpstr>コーポレート・ロゴ（ラウンド）</vt:lpstr>
      <vt:lpstr>メイリオ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盛合 恵利</dc:creator>
  <cp:lastModifiedBy>関川 佳子</cp:lastModifiedBy>
  <cp:revision>92</cp:revision>
  <cp:lastPrinted>2023-08-01T05:12:14Z</cp:lastPrinted>
  <dcterms:created xsi:type="dcterms:W3CDTF">2022-12-14T00:02:06Z</dcterms:created>
  <dcterms:modified xsi:type="dcterms:W3CDTF">2023-09-28T02:29:24Z</dcterms:modified>
</cp:coreProperties>
</file>